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422" r:id="rId5"/>
    <p:sldId id="421" r:id="rId6"/>
    <p:sldId id="423" r:id="rId7"/>
    <p:sldId id="419" r:id="rId8"/>
    <p:sldId id="426" r:id="rId9"/>
    <p:sldId id="427" r:id="rId10"/>
    <p:sldId id="428" r:id="rId11"/>
    <p:sldId id="429" r:id="rId12"/>
    <p:sldId id="430" r:id="rId13"/>
    <p:sldId id="432" r:id="rId14"/>
    <p:sldId id="433" r:id="rId15"/>
    <p:sldId id="434" r:id="rId16"/>
    <p:sldId id="435" r:id="rId17"/>
    <p:sldId id="436" r:id="rId18"/>
    <p:sldId id="420" r:id="rId19"/>
    <p:sldId id="437" r:id="rId20"/>
    <p:sldId id="438" r:id="rId21"/>
    <p:sldId id="439" r:id="rId22"/>
    <p:sldId id="399" r:id="rId23"/>
  </p:sldIdLst>
  <p:sldSz cx="12192000" cy="6858000"/>
  <p:notesSz cx="7315200" cy="96012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54F"/>
    <a:srgbClr val="96E5D2"/>
    <a:srgbClr val="FFFFFF"/>
    <a:srgbClr val="FFFF99"/>
    <a:srgbClr val="00003A"/>
    <a:srgbClr val="003399"/>
    <a:srgbClr val="0082D1"/>
    <a:srgbClr val="006600"/>
    <a:srgbClr val="0033CC"/>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1CD2C-F9B4-4161-B1CA-8FFD4257C856}" v="1" dt="2024-12-04T01:27:38.4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3146" autoAdjust="0"/>
  </p:normalViewPr>
  <p:slideViewPr>
    <p:cSldViewPr>
      <p:cViewPr varScale="1">
        <p:scale>
          <a:sx n="83" d="100"/>
          <a:sy n="83" d="100"/>
        </p:scale>
        <p:origin x="658" y="77"/>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87" d="100"/>
          <a:sy n="87" d="100"/>
        </p:scale>
        <p:origin x="402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n Boggs" userId="S::jboggs@colbitech.com::003ae1b3-496c-4aec-a2be-251c747d809f" providerId="AD" clId="Web-{9361CD2C-F9B4-4161-B1CA-8FFD4257C856}"/>
    <pc:docChg chg="modSld">
      <pc:chgData name="Jamin Boggs" userId="S::jboggs@colbitech.com::003ae1b3-496c-4aec-a2be-251c747d809f" providerId="AD" clId="Web-{9361CD2C-F9B4-4161-B1CA-8FFD4257C856}" dt="2024-12-04T01:27:38.413" v="0"/>
      <pc:docMkLst>
        <pc:docMk/>
      </pc:docMkLst>
      <pc:sldChg chg="delSp">
        <pc:chgData name="Jamin Boggs" userId="S::jboggs@colbitech.com::003ae1b3-496c-4aec-a2be-251c747d809f" providerId="AD" clId="Web-{9361CD2C-F9B4-4161-B1CA-8FFD4257C856}" dt="2024-12-04T01:27:38.413" v="0"/>
        <pc:sldMkLst>
          <pc:docMk/>
          <pc:sldMk cId="3199106389" sldId="435"/>
        </pc:sldMkLst>
        <pc:picChg chg="del">
          <ac:chgData name="Jamin Boggs" userId="S::jboggs@colbitech.com::003ae1b3-496c-4aec-a2be-251c747d809f" providerId="AD" clId="Web-{9361CD2C-F9B4-4161-B1CA-8FFD4257C856}" dt="2024-12-04T01:27:38.413" v="0"/>
          <ac:picMkLst>
            <pc:docMk/>
            <pc:sldMk cId="3199106389" sldId="435"/>
            <ac:picMk id="3" creationId="{56093F97-DD3C-66E3-F689-237392E8D711}"/>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120640" y="9292590"/>
            <a:ext cx="2194561" cy="320040"/>
          </a:xfrm>
          <a:prstGeom prst="rect">
            <a:avLst/>
          </a:prstGeom>
        </p:spPr>
        <p:txBody>
          <a:bodyPr vert="horz" lIns="96656" tIns="48329" rIns="96656" bIns="48329" rtlCol="0"/>
          <a:lstStyle>
            <a:lvl1pPr algn="r">
              <a:defRPr sz="1300"/>
            </a:lvl1pPr>
          </a:lstStyle>
          <a:p>
            <a:r>
              <a:rPr lang="en-US" dirty="0">
                <a:latin typeface="Arial" pitchFamily="34" charset="0"/>
                <a:cs typeface="Arial" pitchFamily="34" charset="0"/>
              </a:rPr>
              <a:t>May 6, 2021</a:t>
            </a:r>
          </a:p>
        </p:txBody>
      </p:sp>
      <p:sp>
        <p:nvSpPr>
          <p:cNvPr id="4" name="Footer Placeholder 3"/>
          <p:cNvSpPr>
            <a:spLocks noGrp="1"/>
          </p:cNvSpPr>
          <p:nvPr>
            <p:ph type="ftr" sz="quarter" idx="2"/>
          </p:nvPr>
        </p:nvSpPr>
        <p:spPr>
          <a:xfrm>
            <a:off x="0" y="9119473"/>
            <a:ext cx="1869440" cy="480060"/>
          </a:xfrm>
          <a:prstGeom prst="rect">
            <a:avLst/>
          </a:prstGeom>
        </p:spPr>
        <p:txBody>
          <a:bodyPr vert="horz" lIns="96656" tIns="48329" rIns="96656" bIns="48329" rtlCol="0" anchor="b"/>
          <a:lstStyle>
            <a:lvl1pPr algn="l">
              <a:defRPr sz="1300"/>
            </a:lvl1pPr>
          </a:lstStyle>
          <a:p>
            <a:r>
              <a:rPr lang="en-US" dirty="0">
                <a:latin typeface="Arial" pitchFamily="34" charset="0"/>
                <a:cs typeface="Arial" pitchFamily="34" charset="0"/>
              </a:rPr>
              <a:t>CASH Webinar</a:t>
            </a:r>
          </a:p>
        </p:txBody>
      </p:sp>
      <p:sp>
        <p:nvSpPr>
          <p:cNvPr id="5" name="Slide Number Placeholder 4"/>
          <p:cNvSpPr>
            <a:spLocks noGrp="1"/>
          </p:cNvSpPr>
          <p:nvPr>
            <p:ph type="sldNum" sz="quarter" idx="3"/>
          </p:nvPr>
        </p:nvSpPr>
        <p:spPr>
          <a:xfrm>
            <a:off x="3332481" y="9121140"/>
            <a:ext cx="650240" cy="480060"/>
          </a:xfrm>
          <a:prstGeom prst="rect">
            <a:avLst/>
          </a:prstGeom>
        </p:spPr>
        <p:txBody>
          <a:bodyPr vert="horz" lIns="96656" tIns="48329" rIns="96656" bIns="48329" rtlCol="0" anchor="b"/>
          <a:lstStyle>
            <a:lvl1pPr algn="r">
              <a:defRPr sz="1300"/>
            </a:lvl1pPr>
          </a:lstStyle>
          <a:p>
            <a:pPr algn="ctr"/>
            <a:fld id="{BD76545D-FBF7-4417-803E-C9BD9C26FBAC}" type="slidenum">
              <a:rPr lang="en-US" smtClean="0"/>
              <a:pPr algn="ctr"/>
              <a:t>‹#›</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241" y="45721"/>
            <a:ext cx="1950720" cy="682215"/>
          </a:xfrm>
          <a:prstGeom prst="rect">
            <a:avLst/>
          </a:prstGeom>
        </p:spPr>
      </p:pic>
    </p:spTree>
    <p:extLst>
      <p:ext uri="{BB962C8B-B14F-4D97-AF65-F5344CB8AC3E}">
        <p14:creationId xmlns:p14="http://schemas.microsoft.com/office/powerpoint/2010/main" val="308345630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6" tIns="48329" rIns="96656" bIns="48329"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6" tIns="48329" rIns="96656" bIns="48329" rtlCol="0"/>
          <a:lstStyle>
            <a:lvl1pPr algn="r">
              <a:defRPr sz="1300"/>
            </a:lvl1pPr>
          </a:lstStyle>
          <a:p>
            <a:r>
              <a:rPr lang="en-US"/>
              <a:t>March 9, 2018</a:t>
            </a:r>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6656" tIns="48329" rIns="96656" bIns="48329"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6" tIns="48329" rIns="96656" bIns="4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656" tIns="48329" rIns="96656" bIns="48329" rtlCol="0" anchor="b"/>
          <a:lstStyle>
            <a:lvl1pPr algn="l">
              <a:defRPr sz="1300"/>
            </a:lvl1pPr>
          </a:lstStyle>
          <a:p>
            <a:r>
              <a:rPr lang="en-US"/>
              <a:t>Type of Event goes here. Ex: CASH ONT Workshop</a:t>
            </a:r>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6656" tIns="48329" rIns="96656" bIns="48329" rtlCol="0" anchor="b"/>
          <a:lstStyle>
            <a:lvl1pPr algn="r">
              <a:defRPr sz="1300"/>
            </a:lvl1pPr>
          </a:lstStyle>
          <a:p>
            <a:fld id="{0E6D9F65-3F4C-4D8B-919D-8A3F8DC5E753}" type="slidenum">
              <a:rPr lang="en-US" smtClean="0"/>
              <a:t>‹#›</a:t>
            </a:fld>
            <a:endParaRPr lang="en-US"/>
          </a:p>
        </p:txBody>
      </p:sp>
    </p:spTree>
    <p:extLst>
      <p:ext uri="{BB962C8B-B14F-4D97-AF65-F5344CB8AC3E}">
        <p14:creationId xmlns:p14="http://schemas.microsoft.com/office/powerpoint/2010/main" val="180248448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7" name="Video 5">
            <a:hlinkClick r:id="" action="ppaction://media"/>
            <a:extLst>
              <a:ext uri="{FF2B5EF4-FFF2-40B4-BE49-F238E27FC236}">
                <a16:creationId xmlns:a16="http://schemas.microsoft.com/office/drawing/2014/main" id="{234AB459-8509-9A79-8301-E24EEBEA9B9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7" name="Freeform: Shape 46">
            <a:extLst>
              <a:ext uri="{FF2B5EF4-FFF2-40B4-BE49-F238E27FC236}">
                <a16:creationId xmlns:a16="http://schemas.microsoft.com/office/drawing/2014/main" id="{BF689E75-4788-CBF7-8504-0A1FB262195D}"/>
              </a:ext>
            </a:extLst>
          </p:cNvPr>
          <p:cNvSpPr/>
          <p:nvPr userDrawn="1"/>
        </p:nvSpPr>
        <p:spPr>
          <a:xfrm>
            <a:off x="0" y="-1"/>
            <a:ext cx="12192000" cy="6858000"/>
          </a:xfrm>
          <a:custGeom>
            <a:avLst/>
            <a:gdLst>
              <a:gd name="connsiteX0" fmla="*/ 5017571 w 12192000"/>
              <a:gd name="connsiteY0" fmla="*/ 2621695 h 6858000"/>
              <a:gd name="connsiteX1" fmla="*/ 5074088 w 12192000"/>
              <a:gd name="connsiteY1" fmla="*/ 2621695 h 6858000"/>
              <a:gd name="connsiteX2" fmla="*/ 5074088 w 12192000"/>
              <a:gd name="connsiteY2" fmla="*/ 2721466 h 6858000"/>
              <a:gd name="connsiteX3" fmla="*/ 5039774 w 12192000"/>
              <a:gd name="connsiteY3" fmla="*/ 2756645 h 6858000"/>
              <a:gd name="connsiteX4" fmla="*/ 4979508 w 12192000"/>
              <a:gd name="connsiteY4" fmla="*/ 2772216 h 6858000"/>
              <a:gd name="connsiteX5" fmla="*/ 4933948 w 12192000"/>
              <a:gd name="connsiteY5" fmla="*/ 2755780 h 6858000"/>
              <a:gd name="connsiteX6" fmla="*/ 4916070 w 12192000"/>
              <a:gd name="connsiteY6" fmla="*/ 2712815 h 6858000"/>
              <a:gd name="connsiteX7" fmla="*/ 5017571 w 12192000"/>
              <a:gd name="connsiteY7" fmla="*/ 2621695 h 6858000"/>
              <a:gd name="connsiteX8" fmla="*/ 7221975 w 12192000"/>
              <a:gd name="connsiteY8" fmla="*/ 2520194 h 6858000"/>
              <a:gd name="connsiteX9" fmla="*/ 7396142 w 12192000"/>
              <a:gd name="connsiteY9" fmla="*/ 2520194 h 6858000"/>
              <a:gd name="connsiteX10" fmla="*/ 7529938 w 12192000"/>
              <a:gd name="connsiteY10" fmla="*/ 2653991 h 6858000"/>
              <a:gd name="connsiteX11" fmla="*/ 7491299 w 12192000"/>
              <a:gd name="connsiteY11" fmla="*/ 2748571 h 6858000"/>
              <a:gd name="connsiteX12" fmla="*/ 7384031 w 12192000"/>
              <a:gd name="connsiteY12" fmla="*/ 2782597 h 6858000"/>
              <a:gd name="connsiteX13" fmla="*/ 7221975 w 12192000"/>
              <a:gd name="connsiteY13" fmla="*/ 2782597 h 6858000"/>
              <a:gd name="connsiteX14" fmla="*/ 9032786 w 12192000"/>
              <a:gd name="connsiteY14" fmla="*/ 2378324 h 6858000"/>
              <a:gd name="connsiteX15" fmla="*/ 9157354 w 12192000"/>
              <a:gd name="connsiteY15" fmla="*/ 2453296 h 6858000"/>
              <a:gd name="connsiteX16" fmla="*/ 9157354 w 12192000"/>
              <a:gd name="connsiteY16" fmla="*/ 2719736 h 6858000"/>
              <a:gd name="connsiteX17" fmla="*/ 9031632 w 12192000"/>
              <a:gd name="connsiteY17" fmla="*/ 2796438 h 6858000"/>
              <a:gd name="connsiteX18" fmla="*/ 8927536 w 12192000"/>
              <a:gd name="connsiteY18" fmla="*/ 2743092 h 6858000"/>
              <a:gd name="connsiteX19" fmla="*/ 8890915 w 12192000"/>
              <a:gd name="connsiteY19" fmla="*/ 2594590 h 6858000"/>
              <a:gd name="connsiteX20" fmla="*/ 8927824 w 12192000"/>
              <a:gd name="connsiteY20" fmla="*/ 2432246 h 6858000"/>
              <a:gd name="connsiteX21" fmla="*/ 9032786 w 12192000"/>
              <a:gd name="connsiteY21" fmla="*/ 2378324 h 6858000"/>
              <a:gd name="connsiteX22" fmla="*/ 8366036 w 12192000"/>
              <a:gd name="connsiteY22" fmla="*/ 2378324 h 6858000"/>
              <a:gd name="connsiteX23" fmla="*/ 8490604 w 12192000"/>
              <a:gd name="connsiteY23" fmla="*/ 2453296 h 6858000"/>
              <a:gd name="connsiteX24" fmla="*/ 8490604 w 12192000"/>
              <a:gd name="connsiteY24" fmla="*/ 2719736 h 6858000"/>
              <a:gd name="connsiteX25" fmla="*/ 8364882 w 12192000"/>
              <a:gd name="connsiteY25" fmla="*/ 2796438 h 6858000"/>
              <a:gd name="connsiteX26" fmla="*/ 8260786 w 12192000"/>
              <a:gd name="connsiteY26" fmla="*/ 2743092 h 6858000"/>
              <a:gd name="connsiteX27" fmla="*/ 8224166 w 12192000"/>
              <a:gd name="connsiteY27" fmla="*/ 2594590 h 6858000"/>
              <a:gd name="connsiteX28" fmla="*/ 8261075 w 12192000"/>
              <a:gd name="connsiteY28" fmla="*/ 2432246 h 6858000"/>
              <a:gd name="connsiteX29" fmla="*/ 8366036 w 12192000"/>
              <a:gd name="connsiteY29" fmla="*/ 2378324 h 6858000"/>
              <a:gd name="connsiteX30" fmla="*/ 9701842 w 12192000"/>
              <a:gd name="connsiteY30" fmla="*/ 2376017 h 6858000"/>
              <a:gd name="connsiteX31" fmla="*/ 9792962 w 12192000"/>
              <a:gd name="connsiteY31" fmla="*/ 2412061 h 6858000"/>
              <a:gd name="connsiteX32" fmla="*/ 9830448 w 12192000"/>
              <a:gd name="connsiteY32" fmla="*/ 2518464 h 6858000"/>
              <a:gd name="connsiteX33" fmla="*/ 9830448 w 12192000"/>
              <a:gd name="connsiteY33" fmla="*/ 2528845 h 6858000"/>
              <a:gd name="connsiteX34" fmla="*/ 9563432 w 12192000"/>
              <a:gd name="connsiteY34" fmla="*/ 2528845 h 6858000"/>
              <a:gd name="connsiteX35" fmla="*/ 9608704 w 12192000"/>
              <a:gd name="connsiteY35" fmla="*/ 2416387 h 6858000"/>
              <a:gd name="connsiteX36" fmla="*/ 9701842 w 12192000"/>
              <a:gd name="connsiteY36" fmla="*/ 2376017 h 6858000"/>
              <a:gd name="connsiteX37" fmla="*/ 7814405 w 12192000"/>
              <a:gd name="connsiteY37" fmla="*/ 2275093 h 6858000"/>
              <a:gd name="connsiteX38" fmla="*/ 7814405 w 12192000"/>
              <a:gd name="connsiteY38" fmla="*/ 2899092 h 6858000"/>
              <a:gd name="connsiteX39" fmla="*/ 7954545 w 12192000"/>
              <a:gd name="connsiteY39" fmla="*/ 2899092 h 6858000"/>
              <a:gd name="connsiteX40" fmla="*/ 7954545 w 12192000"/>
              <a:gd name="connsiteY40" fmla="*/ 2275093 h 6858000"/>
              <a:gd name="connsiteX41" fmla="*/ 6378808 w 12192000"/>
              <a:gd name="connsiteY41" fmla="*/ 2275093 h 6858000"/>
              <a:gd name="connsiteX42" fmla="*/ 6595651 w 12192000"/>
              <a:gd name="connsiteY42" fmla="*/ 2905364 h 6858000"/>
              <a:gd name="connsiteX43" fmla="*/ 6580080 w 12192000"/>
              <a:gd name="connsiteY43" fmla="*/ 2946914 h 6858000"/>
              <a:gd name="connsiteX44" fmla="*/ 6548072 w 12192000"/>
              <a:gd name="connsiteY44" fmla="*/ 2989338 h 6858000"/>
              <a:gd name="connsiteX45" fmla="*/ 6485500 w 12192000"/>
              <a:gd name="connsiteY45" fmla="*/ 3001170 h 6858000"/>
              <a:gd name="connsiteX46" fmla="*/ 6460124 w 12192000"/>
              <a:gd name="connsiteY46" fmla="*/ 3001170 h 6858000"/>
              <a:gd name="connsiteX47" fmla="*/ 6460124 w 12192000"/>
              <a:gd name="connsiteY47" fmla="*/ 3139625 h 6858000"/>
              <a:gd name="connsiteX48" fmla="*/ 6540287 w 12192000"/>
              <a:gd name="connsiteY48" fmla="*/ 3151114 h 6858000"/>
              <a:gd name="connsiteX49" fmla="*/ 6731754 w 12192000"/>
              <a:gd name="connsiteY49" fmla="*/ 3030005 h 6858000"/>
              <a:gd name="connsiteX50" fmla="*/ 6742712 w 12192000"/>
              <a:gd name="connsiteY50" fmla="*/ 3003477 h 6858000"/>
              <a:gd name="connsiteX51" fmla="*/ 6997040 w 12192000"/>
              <a:gd name="connsiteY51" fmla="*/ 2275093 h 6858000"/>
              <a:gd name="connsiteX52" fmla="*/ 6788848 w 12192000"/>
              <a:gd name="connsiteY52" fmla="*/ 2275093 h 6858000"/>
              <a:gd name="connsiteX53" fmla="*/ 6685041 w 12192000"/>
              <a:gd name="connsiteY53" fmla="*/ 2626886 h 6858000"/>
              <a:gd name="connsiteX54" fmla="*/ 6586424 w 12192000"/>
              <a:gd name="connsiteY54" fmla="*/ 2275093 h 6858000"/>
              <a:gd name="connsiteX55" fmla="*/ 5712282 w 12192000"/>
              <a:gd name="connsiteY55" fmla="*/ 2275093 h 6858000"/>
              <a:gd name="connsiteX56" fmla="*/ 5712282 w 12192000"/>
              <a:gd name="connsiteY56" fmla="*/ 2899092 h 6858000"/>
              <a:gd name="connsiteX57" fmla="*/ 5907209 w 12192000"/>
              <a:gd name="connsiteY57" fmla="*/ 2899092 h 6858000"/>
              <a:gd name="connsiteX58" fmla="*/ 5907209 w 12192000"/>
              <a:gd name="connsiteY58" fmla="*/ 2275093 h 6858000"/>
              <a:gd name="connsiteX59" fmla="*/ 4079768 w 12192000"/>
              <a:gd name="connsiteY59" fmla="*/ 2275093 h 6858000"/>
              <a:gd name="connsiteX60" fmla="*/ 4079768 w 12192000"/>
              <a:gd name="connsiteY60" fmla="*/ 2679366 h 6858000"/>
              <a:gd name="connsiteX61" fmla="*/ 4132536 w 12192000"/>
              <a:gd name="connsiteY61" fmla="*/ 2850937 h 6858000"/>
              <a:gd name="connsiteX62" fmla="*/ 4287959 w 12192000"/>
              <a:gd name="connsiteY62" fmla="*/ 2910626 h 6858000"/>
              <a:gd name="connsiteX63" fmla="*/ 4454628 w 12192000"/>
              <a:gd name="connsiteY63" fmla="*/ 2831617 h 6858000"/>
              <a:gd name="connsiteX64" fmla="*/ 4460396 w 12192000"/>
              <a:gd name="connsiteY64" fmla="*/ 2899092 h 6858000"/>
              <a:gd name="connsiteX65" fmla="*/ 4642635 w 12192000"/>
              <a:gd name="connsiteY65" fmla="*/ 2899092 h 6858000"/>
              <a:gd name="connsiteX66" fmla="*/ 4642635 w 12192000"/>
              <a:gd name="connsiteY66" fmla="*/ 2275093 h 6858000"/>
              <a:gd name="connsiteX67" fmla="*/ 4447131 w 12192000"/>
              <a:gd name="connsiteY67" fmla="*/ 2275093 h 6858000"/>
              <a:gd name="connsiteX68" fmla="*/ 4447131 w 12192000"/>
              <a:gd name="connsiteY68" fmla="*/ 2712815 h 6858000"/>
              <a:gd name="connsiteX69" fmla="*/ 4351974 w 12192000"/>
              <a:gd name="connsiteY69" fmla="*/ 2760682 h 6858000"/>
              <a:gd name="connsiteX70" fmla="*/ 4274118 w 12192000"/>
              <a:gd name="connsiteY70" fmla="*/ 2680519 h 6858000"/>
              <a:gd name="connsiteX71" fmla="*/ 4274118 w 12192000"/>
              <a:gd name="connsiteY71" fmla="*/ 2275093 h 6858000"/>
              <a:gd name="connsiteX72" fmla="*/ 10734319 w 12192000"/>
              <a:gd name="connsiteY72" fmla="*/ 2263559 h 6858000"/>
              <a:gd name="connsiteX73" fmla="*/ 10561306 w 12192000"/>
              <a:gd name="connsiteY73" fmla="*/ 2317769 h 6858000"/>
              <a:gd name="connsiteX74" fmla="*/ 10493254 w 12192000"/>
              <a:gd name="connsiteY74" fmla="*/ 2452719 h 6858000"/>
              <a:gd name="connsiteX75" fmla="*/ 10598216 w 12192000"/>
              <a:gd name="connsiteY75" fmla="*/ 2599780 h 6858000"/>
              <a:gd name="connsiteX76" fmla="*/ 10717594 w 12192000"/>
              <a:gd name="connsiteY76" fmla="*/ 2637843 h 6858000"/>
              <a:gd name="connsiteX77" fmla="*/ 10819960 w 12192000"/>
              <a:gd name="connsiteY77" fmla="*/ 2672446 h 6858000"/>
              <a:gd name="connsiteX78" fmla="*/ 10850814 w 12192000"/>
              <a:gd name="connsiteY78" fmla="*/ 2729540 h 6858000"/>
              <a:gd name="connsiteX79" fmla="*/ 10821978 w 12192000"/>
              <a:gd name="connsiteY79" fmla="*/ 2784615 h 6858000"/>
              <a:gd name="connsiteX80" fmla="*/ 10737779 w 12192000"/>
              <a:gd name="connsiteY80" fmla="*/ 2805665 h 6858000"/>
              <a:gd name="connsiteX81" fmla="*/ 10646082 w 12192000"/>
              <a:gd name="connsiteY81" fmla="*/ 2778848 h 6858000"/>
              <a:gd name="connsiteX82" fmla="*/ 10608596 w 12192000"/>
              <a:gd name="connsiteY82" fmla="*/ 2702434 h 6858000"/>
              <a:gd name="connsiteX83" fmla="*/ 10472493 w 12192000"/>
              <a:gd name="connsiteY83" fmla="*/ 2702434 h 6858000"/>
              <a:gd name="connsiteX84" fmla="*/ 10505942 w 12192000"/>
              <a:gd name="connsiteY84" fmla="*/ 2806819 h 6858000"/>
              <a:gd name="connsiteX85" fmla="*/ 10599369 w 12192000"/>
              <a:gd name="connsiteY85" fmla="*/ 2882944 h 6858000"/>
              <a:gd name="connsiteX86" fmla="*/ 10736049 w 12192000"/>
              <a:gd name="connsiteY86" fmla="*/ 2910626 h 6858000"/>
              <a:gd name="connsiteX87" fmla="*/ 10918866 w 12192000"/>
              <a:gd name="connsiteY87" fmla="*/ 2858434 h 6858000"/>
              <a:gd name="connsiteX88" fmla="*/ 10988648 w 12192000"/>
              <a:gd name="connsiteY88" fmla="*/ 2722043 h 6858000"/>
              <a:gd name="connsiteX89" fmla="*/ 10965868 w 12192000"/>
              <a:gd name="connsiteY89" fmla="*/ 2636690 h 6858000"/>
              <a:gd name="connsiteX90" fmla="*/ 10896086 w 12192000"/>
              <a:gd name="connsiteY90" fmla="*/ 2576424 h 6858000"/>
              <a:gd name="connsiteX91" fmla="*/ 10766614 w 12192000"/>
              <a:gd name="connsiteY91" fmla="*/ 2533170 h 6858000"/>
              <a:gd name="connsiteX92" fmla="*/ 10657040 w 12192000"/>
              <a:gd name="connsiteY92" fmla="*/ 2497126 h 6858000"/>
              <a:gd name="connsiteX93" fmla="*/ 10629934 w 12192000"/>
              <a:gd name="connsiteY93" fmla="*/ 2446952 h 6858000"/>
              <a:gd name="connsiteX94" fmla="*/ 10659058 w 12192000"/>
              <a:gd name="connsiteY94" fmla="*/ 2389858 h 6858000"/>
              <a:gd name="connsiteX95" fmla="*/ 10734319 w 12192000"/>
              <a:gd name="connsiteY95" fmla="*/ 2368520 h 6858000"/>
              <a:gd name="connsiteX96" fmla="*/ 10813904 w 12192000"/>
              <a:gd name="connsiteY96" fmla="*/ 2395337 h 6858000"/>
              <a:gd name="connsiteX97" fmla="*/ 10843894 w 12192000"/>
              <a:gd name="connsiteY97" fmla="*/ 2462523 h 6858000"/>
              <a:gd name="connsiteX98" fmla="*/ 10984034 w 12192000"/>
              <a:gd name="connsiteY98" fmla="*/ 2462523 h 6858000"/>
              <a:gd name="connsiteX99" fmla="*/ 10915117 w 12192000"/>
              <a:gd name="connsiteY99" fmla="*/ 2318923 h 6858000"/>
              <a:gd name="connsiteX100" fmla="*/ 10734319 w 12192000"/>
              <a:gd name="connsiteY100" fmla="*/ 2263559 h 6858000"/>
              <a:gd name="connsiteX101" fmla="*/ 10359626 w 12192000"/>
              <a:gd name="connsiteY101" fmla="*/ 2263559 h 6858000"/>
              <a:gd name="connsiteX102" fmla="*/ 10218908 w 12192000"/>
              <a:gd name="connsiteY102" fmla="*/ 2344875 h 6858000"/>
              <a:gd name="connsiteX103" fmla="*/ 10215448 w 12192000"/>
              <a:gd name="connsiteY103" fmla="*/ 2275093 h 6858000"/>
              <a:gd name="connsiteX104" fmla="*/ 10081652 w 12192000"/>
              <a:gd name="connsiteY104" fmla="*/ 2275093 h 6858000"/>
              <a:gd name="connsiteX105" fmla="*/ 10081652 w 12192000"/>
              <a:gd name="connsiteY105" fmla="*/ 2899092 h 6858000"/>
              <a:gd name="connsiteX106" fmla="*/ 10221792 w 12192000"/>
              <a:gd name="connsiteY106" fmla="*/ 2899092 h 6858000"/>
              <a:gd name="connsiteX107" fmla="*/ 10221792 w 12192000"/>
              <a:gd name="connsiteY107" fmla="*/ 2472328 h 6858000"/>
              <a:gd name="connsiteX108" fmla="*/ 10351552 w 12192000"/>
              <a:gd name="connsiteY108" fmla="*/ 2398509 h 6858000"/>
              <a:gd name="connsiteX109" fmla="*/ 10408646 w 12192000"/>
              <a:gd name="connsiteY109" fmla="*/ 2403122 h 6858000"/>
              <a:gd name="connsiteX110" fmla="*/ 10409222 w 12192000"/>
              <a:gd name="connsiteY110" fmla="*/ 2271633 h 6858000"/>
              <a:gd name="connsiteX111" fmla="*/ 10359626 w 12192000"/>
              <a:gd name="connsiteY111" fmla="*/ 2263559 h 6858000"/>
              <a:gd name="connsiteX112" fmla="*/ 9702419 w 12192000"/>
              <a:gd name="connsiteY112" fmla="*/ 2263559 h 6858000"/>
              <a:gd name="connsiteX113" fmla="*/ 9557088 w 12192000"/>
              <a:gd name="connsiteY113" fmla="*/ 2304505 h 6858000"/>
              <a:gd name="connsiteX114" fmla="*/ 9455876 w 12192000"/>
              <a:gd name="connsiteY114" fmla="*/ 2418982 h 6858000"/>
              <a:gd name="connsiteX115" fmla="*/ 9419832 w 12192000"/>
              <a:gd name="connsiteY115" fmla="*/ 2585939 h 6858000"/>
              <a:gd name="connsiteX116" fmla="*/ 9419832 w 12192000"/>
              <a:gd name="connsiteY116" fmla="*/ 2603240 h 6858000"/>
              <a:gd name="connsiteX117" fmla="*/ 9502590 w 12192000"/>
              <a:gd name="connsiteY117" fmla="*/ 2826715 h 6858000"/>
              <a:gd name="connsiteX118" fmla="*/ 9718567 w 12192000"/>
              <a:gd name="connsiteY118" fmla="*/ 2910626 h 6858000"/>
              <a:gd name="connsiteX119" fmla="*/ 9858996 w 12192000"/>
              <a:gd name="connsiteY119" fmla="*/ 2879772 h 6858000"/>
              <a:gd name="connsiteX120" fmla="*/ 9959054 w 12192000"/>
              <a:gd name="connsiteY120" fmla="*/ 2792978 h 6858000"/>
              <a:gd name="connsiteX121" fmla="*/ 9883506 w 12192000"/>
              <a:gd name="connsiteY121" fmla="*/ 2720889 h 6858000"/>
              <a:gd name="connsiteX122" fmla="*/ 9726641 w 12192000"/>
              <a:gd name="connsiteY122" fmla="*/ 2798745 h 6858000"/>
              <a:gd name="connsiteX123" fmla="*/ 9612741 w 12192000"/>
              <a:gd name="connsiteY123" fmla="*/ 2753762 h 6858000"/>
              <a:gd name="connsiteX124" fmla="*/ 9561126 w 12192000"/>
              <a:gd name="connsiteY124" fmla="*/ 2631499 h 6858000"/>
              <a:gd name="connsiteX125" fmla="*/ 9968858 w 12192000"/>
              <a:gd name="connsiteY125" fmla="*/ 2631499 h 6858000"/>
              <a:gd name="connsiteX126" fmla="*/ 9968858 w 12192000"/>
              <a:gd name="connsiteY126" fmla="*/ 2574982 h 6858000"/>
              <a:gd name="connsiteX127" fmla="*/ 9899365 w 12192000"/>
              <a:gd name="connsiteY127" fmla="*/ 2344875 h 6858000"/>
              <a:gd name="connsiteX128" fmla="*/ 9702419 w 12192000"/>
              <a:gd name="connsiteY128" fmla="*/ 2263559 h 6858000"/>
              <a:gd name="connsiteX129" fmla="*/ 5009497 w 12192000"/>
              <a:gd name="connsiteY129" fmla="*/ 2263559 h 6858000"/>
              <a:gd name="connsiteX130" fmla="*/ 4813127 w 12192000"/>
              <a:gd name="connsiteY130" fmla="*/ 2320009 h 6858000"/>
              <a:gd name="connsiteX131" fmla="*/ 4736137 w 12192000"/>
              <a:gd name="connsiteY131" fmla="*/ 2466894 h 6858000"/>
              <a:gd name="connsiteX132" fmla="*/ 4930488 w 12192000"/>
              <a:gd name="connsiteY132" fmla="*/ 2466894 h 6858000"/>
              <a:gd name="connsiteX133" fmla="*/ 4999693 w 12192000"/>
              <a:gd name="connsiteY133" fmla="*/ 2398509 h 6858000"/>
              <a:gd name="connsiteX134" fmla="*/ 5074088 w 12192000"/>
              <a:gd name="connsiteY134" fmla="*/ 2484853 h 6858000"/>
              <a:gd name="connsiteX135" fmla="*/ 5074088 w 12192000"/>
              <a:gd name="connsiteY135" fmla="*/ 2517888 h 6858000"/>
              <a:gd name="connsiteX136" fmla="*/ 5014110 w 12192000"/>
              <a:gd name="connsiteY136" fmla="*/ 2517888 h 6858000"/>
              <a:gd name="connsiteX137" fmla="*/ 4796114 w 12192000"/>
              <a:gd name="connsiteY137" fmla="*/ 2569792 h 6858000"/>
              <a:gd name="connsiteX138" fmla="*/ 4721142 w 12192000"/>
              <a:gd name="connsiteY138" fmla="*/ 2723196 h 6858000"/>
              <a:gd name="connsiteX139" fmla="*/ 4782850 w 12192000"/>
              <a:gd name="connsiteY139" fmla="*/ 2857281 h 6858000"/>
              <a:gd name="connsiteX140" fmla="*/ 4932794 w 12192000"/>
              <a:gd name="connsiteY140" fmla="*/ 2910626 h 6858000"/>
              <a:gd name="connsiteX141" fmla="*/ 5082739 w 12192000"/>
              <a:gd name="connsiteY141" fmla="*/ 2843151 h 6858000"/>
              <a:gd name="connsiteX142" fmla="*/ 5101193 w 12192000"/>
              <a:gd name="connsiteY142" fmla="*/ 2899092 h 6858000"/>
              <a:gd name="connsiteX143" fmla="*/ 5295544 w 12192000"/>
              <a:gd name="connsiteY143" fmla="*/ 2899092 h 6858000"/>
              <a:gd name="connsiteX144" fmla="*/ 5295544 w 12192000"/>
              <a:gd name="connsiteY144" fmla="*/ 2889288 h 6858000"/>
              <a:gd name="connsiteX145" fmla="*/ 5269016 w 12192000"/>
              <a:gd name="connsiteY145" fmla="*/ 2757799 h 6858000"/>
              <a:gd name="connsiteX146" fmla="*/ 5269016 w 12192000"/>
              <a:gd name="connsiteY146" fmla="*/ 2481555 h 6858000"/>
              <a:gd name="connsiteX147" fmla="*/ 5198080 w 12192000"/>
              <a:gd name="connsiteY147" fmla="*/ 2321806 h 6858000"/>
              <a:gd name="connsiteX148" fmla="*/ 5009497 w 12192000"/>
              <a:gd name="connsiteY148" fmla="*/ 2263559 h 6858000"/>
              <a:gd name="connsiteX149" fmla="*/ 3617600 w 12192000"/>
              <a:gd name="connsiteY149" fmla="*/ 2206465 h 6858000"/>
              <a:gd name="connsiteX150" fmla="*/ 3737268 w 12192000"/>
              <a:gd name="connsiteY150" fmla="*/ 2271345 h 6858000"/>
              <a:gd name="connsiteX151" fmla="*/ 3779079 w 12192000"/>
              <a:gd name="connsiteY151" fmla="*/ 2461370 h 6858000"/>
              <a:gd name="connsiteX152" fmla="*/ 3779079 w 12192000"/>
              <a:gd name="connsiteY152" fmla="*/ 2500010 h 6858000"/>
              <a:gd name="connsiteX153" fmla="*/ 3737268 w 12192000"/>
              <a:gd name="connsiteY153" fmla="*/ 2687440 h 6858000"/>
              <a:gd name="connsiteX154" fmla="*/ 3618754 w 12192000"/>
              <a:gd name="connsiteY154" fmla="*/ 2752608 h 6858000"/>
              <a:gd name="connsiteX155" fmla="*/ 3497068 w 12192000"/>
              <a:gd name="connsiteY155" fmla="*/ 2686575 h 6858000"/>
              <a:gd name="connsiteX156" fmla="*/ 3456122 w 12192000"/>
              <a:gd name="connsiteY156" fmla="*/ 2496549 h 6858000"/>
              <a:gd name="connsiteX157" fmla="*/ 3456122 w 12192000"/>
              <a:gd name="connsiteY157" fmla="*/ 2457910 h 6858000"/>
              <a:gd name="connsiteX158" fmla="*/ 3497068 w 12192000"/>
              <a:gd name="connsiteY158" fmla="*/ 2270479 h 6858000"/>
              <a:gd name="connsiteX159" fmla="*/ 3617600 w 12192000"/>
              <a:gd name="connsiteY159" fmla="*/ 2206465 h 6858000"/>
              <a:gd name="connsiteX160" fmla="*/ 7221975 w 12192000"/>
              <a:gd name="connsiteY160" fmla="*/ 2177053 h 6858000"/>
              <a:gd name="connsiteX161" fmla="*/ 7363846 w 12192000"/>
              <a:gd name="connsiteY161" fmla="*/ 2177053 h 6858000"/>
              <a:gd name="connsiteX162" fmla="*/ 7474286 w 12192000"/>
              <a:gd name="connsiteY162" fmla="*/ 2204735 h 6858000"/>
              <a:gd name="connsiteX163" fmla="*/ 7509753 w 12192000"/>
              <a:gd name="connsiteY163" fmla="*/ 2294701 h 6858000"/>
              <a:gd name="connsiteX164" fmla="*/ 7471402 w 12192000"/>
              <a:gd name="connsiteY164" fmla="*/ 2382073 h 6858000"/>
              <a:gd name="connsiteX165" fmla="*/ 7364999 w 12192000"/>
              <a:gd name="connsiteY165" fmla="*/ 2412927 h 6858000"/>
              <a:gd name="connsiteX166" fmla="*/ 7221975 w 12192000"/>
              <a:gd name="connsiteY166" fmla="*/ 2412927 h 6858000"/>
              <a:gd name="connsiteX167" fmla="*/ 6058047 w 12192000"/>
              <a:gd name="connsiteY167" fmla="*/ 2119958 h 6858000"/>
              <a:gd name="connsiteX168" fmla="*/ 6058047 w 12192000"/>
              <a:gd name="connsiteY168" fmla="*/ 2275093 h 6858000"/>
              <a:gd name="connsiteX169" fmla="*/ 5978461 w 12192000"/>
              <a:gd name="connsiteY169" fmla="*/ 2275093 h 6858000"/>
              <a:gd name="connsiteX170" fmla="*/ 5978461 w 12192000"/>
              <a:gd name="connsiteY170" fmla="*/ 2410043 h 6858000"/>
              <a:gd name="connsiteX171" fmla="*/ 6058047 w 12192000"/>
              <a:gd name="connsiteY171" fmla="*/ 2410043 h 6858000"/>
              <a:gd name="connsiteX172" fmla="*/ 6058047 w 12192000"/>
              <a:gd name="connsiteY172" fmla="*/ 2719736 h 6858000"/>
              <a:gd name="connsiteX173" fmla="*/ 6105913 w 12192000"/>
              <a:gd name="connsiteY173" fmla="*/ 2863336 h 6858000"/>
              <a:gd name="connsiteX174" fmla="*/ 6254128 w 12192000"/>
              <a:gd name="connsiteY174" fmla="*/ 2910626 h 6858000"/>
              <a:gd name="connsiteX175" fmla="*/ 6363702 w 12192000"/>
              <a:gd name="connsiteY175" fmla="*/ 2893902 h 6858000"/>
              <a:gd name="connsiteX176" fmla="*/ 6363702 w 12192000"/>
              <a:gd name="connsiteY176" fmla="*/ 2754915 h 6858000"/>
              <a:gd name="connsiteX177" fmla="*/ 6315259 w 12192000"/>
              <a:gd name="connsiteY177" fmla="*/ 2758375 h 6858000"/>
              <a:gd name="connsiteX178" fmla="*/ 6265085 w 12192000"/>
              <a:gd name="connsiteY178" fmla="*/ 2744534 h 6858000"/>
              <a:gd name="connsiteX179" fmla="*/ 6252397 w 12192000"/>
              <a:gd name="connsiteY179" fmla="*/ 2695514 h 6858000"/>
              <a:gd name="connsiteX180" fmla="*/ 6252397 w 12192000"/>
              <a:gd name="connsiteY180" fmla="*/ 2410043 h 6858000"/>
              <a:gd name="connsiteX181" fmla="*/ 6355052 w 12192000"/>
              <a:gd name="connsiteY181" fmla="*/ 2410043 h 6858000"/>
              <a:gd name="connsiteX182" fmla="*/ 6355052 w 12192000"/>
              <a:gd name="connsiteY182" fmla="*/ 2275093 h 6858000"/>
              <a:gd name="connsiteX183" fmla="*/ 6252397 w 12192000"/>
              <a:gd name="connsiteY183" fmla="*/ 2275093 h 6858000"/>
              <a:gd name="connsiteX184" fmla="*/ 6252397 w 12192000"/>
              <a:gd name="connsiteY184" fmla="*/ 2119958 h 6858000"/>
              <a:gd name="connsiteX185" fmla="*/ 7076068 w 12192000"/>
              <a:gd name="connsiteY185" fmla="*/ 2059404 h 6858000"/>
              <a:gd name="connsiteX186" fmla="*/ 7076068 w 12192000"/>
              <a:gd name="connsiteY186" fmla="*/ 2899092 h 6858000"/>
              <a:gd name="connsiteX187" fmla="*/ 7382301 w 12192000"/>
              <a:gd name="connsiteY187" fmla="*/ 2899092 h 6858000"/>
              <a:gd name="connsiteX188" fmla="*/ 7599432 w 12192000"/>
              <a:gd name="connsiteY188" fmla="*/ 2835654 h 6858000"/>
              <a:gd name="connsiteX189" fmla="*/ 7675269 w 12192000"/>
              <a:gd name="connsiteY189" fmla="*/ 2653991 h 6858000"/>
              <a:gd name="connsiteX190" fmla="*/ 7638071 w 12192000"/>
              <a:gd name="connsiteY190" fmla="*/ 2531440 h 6858000"/>
              <a:gd name="connsiteX191" fmla="*/ 7532822 w 12192000"/>
              <a:gd name="connsiteY191" fmla="*/ 2461947 h 6858000"/>
              <a:gd name="connsiteX192" fmla="*/ 7623942 w 12192000"/>
              <a:gd name="connsiteY192" fmla="*/ 2390435 h 6858000"/>
              <a:gd name="connsiteX193" fmla="*/ 7655084 w 12192000"/>
              <a:gd name="connsiteY193" fmla="*/ 2286627 h 6858000"/>
              <a:gd name="connsiteX194" fmla="*/ 7580689 w 12192000"/>
              <a:gd name="connsiteY194" fmla="*/ 2116498 h 6858000"/>
              <a:gd name="connsiteX195" fmla="*/ 7363846 w 12192000"/>
              <a:gd name="connsiteY195" fmla="*/ 2059404 h 6858000"/>
              <a:gd name="connsiteX196" fmla="*/ 3617600 w 12192000"/>
              <a:gd name="connsiteY196" fmla="*/ 2047870 h 6858000"/>
              <a:gd name="connsiteX197" fmla="*/ 3425268 w 12192000"/>
              <a:gd name="connsiteY197" fmla="*/ 2099197 h 6858000"/>
              <a:gd name="connsiteX198" fmla="*/ 3296085 w 12192000"/>
              <a:gd name="connsiteY198" fmla="*/ 2244527 h 6858000"/>
              <a:gd name="connsiteX199" fmla="*/ 3250814 w 12192000"/>
              <a:gd name="connsiteY199" fmla="*/ 2462523 h 6858000"/>
              <a:gd name="connsiteX200" fmla="*/ 3250814 w 12192000"/>
              <a:gd name="connsiteY200" fmla="*/ 2506930 h 6858000"/>
              <a:gd name="connsiteX201" fmla="*/ 3298969 w 12192000"/>
              <a:gd name="connsiteY201" fmla="*/ 2719159 h 6858000"/>
              <a:gd name="connsiteX202" fmla="*/ 3428440 w 12192000"/>
              <a:gd name="connsiteY202" fmla="*/ 2861029 h 6858000"/>
              <a:gd name="connsiteX203" fmla="*/ 3618754 w 12192000"/>
              <a:gd name="connsiteY203" fmla="*/ 2910626 h 6858000"/>
              <a:gd name="connsiteX204" fmla="*/ 3669504 w 12192000"/>
              <a:gd name="connsiteY204" fmla="*/ 2907166 h 6858000"/>
              <a:gd name="connsiteX205" fmla="*/ 3850014 w 12192000"/>
              <a:gd name="connsiteY205" fmla="*/ 3052497 h 6858000"/>
              <a:gd name="connsiteX206" fmla="*/ 3975160 w 12192000"/>
              <a:gd name="connsiteY206" fmla="*/ 2946382 h 6858000"/>
              <a:gd name="connsiteX207" fmla="*/ 3839633 w 12192000"/>
              <a:gd name="connsiteY207" fmla="*/ 2839114 h 6858000"/>
              <a:gd name="connsiteX208" fmla="*/ 3946324 w 12192000"/>
              <a:gd name="connsiteY208" fmla="*/ 2699839 h 6858000"/>
              <a:gd name="connsiteX209" fmla="*/ 3984964 w 12192000"/>
              <a:gd name="connsiteY209" fmla="*/ 2496549 h 6858000"/>
              <a:gd name="connsiteX210" fmla="*/ 3984964 w 12192000"/>
              <a:gd name="connsiteY210" fmla="*/ 2457910 h 6858000"/>
              <a:gd name="connsiteX211" fmla="*/ 3937963 w 12192000"/>
              <a:gd name="connsiteY211" fmla="*/ 2243086 h 6858000"/>
              <a:gd name="connsiteX212" fmla="*/ 3807914 w 12192000"/>
              <a:gd name="connsiteY212" fmla="*/ 2098620 h 6858000"/>
              <a:gd name="connsiteX213" fmla="*/ 3617600 w 12192000"/>
              <a:gd name="connsiteY213" fmla="*/ 2047870 h 6858000"/>
              <a:gd name="connsiteX214" fmla="*/ 7884763 w 12192000"/>
              <a:gd name="connsiteY214" fmla="*/ 2038066 h 6858000"/>
              <a:gd name="connsiteX215" fmla="*/ 7826227 w 12192000"/>
              <a:gd name="connsiteY215" fmla="*/ 2059404 h 6858000"/>
              <a:gd name="connsiteX216" fmla="*/ 7805754 w 12192000"/>
              <a:gd name="connsiteY216" fmla="*/ 2113038 h 6858000"/>
              <a:gd name="connsiteX217" fmla="*/ 7826227 w 12192000"/>
              <a:gd name="connsiteY217" fmla="*/ 2165807 h 6858000"/>
              <a:gd name="connsiteX218" fmla="*/ 7884763 w 12192000"/>
              <a:gd name="connsiteY218" fmla="*/ 2186857 h 6858000"/>
              <a:gd name="connsiteX219" fmla="*/ 7943587 w 12192000"/>
              <a:gd name="connsiteY219" fmla="*/ 2165807 h 6858000"/>
              <a:gd name="connsiteX220" fmla="*/ 7964349 w 12192000"/>
              <a:gd name="connsiteY220" fmla="*/ 2113038 h 6858000"/>
              <a:gd name="connsiteX221" fmla="*/ 7943587 w 12192000"/>
              <a:gd name="connsiteY221" fmla="*/ 2059404 h 6858000"/>
              <a:gd name="connsiteX222" fmla="*/ 7884763 w 12192000"/>
              <a:gd name="connsiteY222" fmla="*/ 2038066 h 6858000"/>
              <a:gd name="connsiteX223" fmla="*/ 5808592 w 12192000"/>
              <a:gd name="connsiteY223" fmla="*/ 2019611 h 6858000"/>
              <a:gd name="connsiteX224" fmla="*/ 5730736 w 12192000"/>
              <a:gd name="connsiteY224" fmla="*/ 2046140 h 6858000"/>
              <a:gd name="connsiteX225" fmla="*/ 5700747 w 12192000"/>
              <a:gd name="connsiteY225" fmla="*/ 2114191 h 6858000"/>
              <a:gd name="connsiteX226" fmla="*/ 5730736 w 12192000"/>
              <a:gd name="connsiteY226" fmla="*/ 2182243 h 6858000"/>
              <a:gd name="connsiteX227" fmla="*/ 5808592 w 12192000"/>
              <a:gd name="connsiteY227" fmla="*/ 2208771 h 6858000"/>
              <a:gd name="connsiteX228" fmla="*/ 5886448 w 12192000"/>
              <a:gd name="connsiteY228" fmla="*/ 2182243 h 6858000"/>
              <a:gd name="connsiteX229" fmla="*/ 5916437 w 12192000"/>
              <a:gd name="connsiteY229" fmla="*/ 2114191 h 6858000"/>
              <a:gd name="connsiteX230" fmla="*/ 5886448 w 12192000"/>
              <a:gd name="connsiteY230" fmla="*/ 2046140 h 6858000"/>
              <a:gd name="connsiteX231" fmla="*/ 5808592 w 12192000"/>
              <a:gd name="connsiteY231" fmla="*/ 2019611 h 6858000"/>
              <a:gd name="connsiteX232" fmla="*/ 9157354 w 12192000"/>
              <a:gd name="connsiteY232" fmla="*/ 2013267 h 6858000"/>
              <a:gd name="connsiteX233" fmla="*/ 9157354 w 12192000"/>
              <a:gd name="connsiteY233" fmla="*/ 2332764 h 6858000"/>
              <a:gd name="connsiteX234" fmla="*/ 8997030 w 12192000"/>
              <a:gd name="connsiteY234" fmla="*/ 2263559 h 6858000"/>
              <a:gd name="connsiteX235" fmla="*/ 8817673 w 12192000"/>
              <a:gd name="connsiteY235" fmla="*/ 2350930 h 6858000"/>
              <a:gd name="connsiteX236" fmla="*/ 8750775 w 12192000"/>
              <a:gd name="connsiteY236" fmla="*/ 2582479 h 6858000"/>
              <a:gd name="connsiteX237" fmla="*/ 8818538 w 12192000"/>
              <a:gd name="connsiteY237" fmla="*/ 2822390 h 6858000"/>
              <a:gd name="connsiteX238" fmla="*/ 8995876 w 12192000"/>
              <a:gd name="connsiteY238" fmla="*/ 2910626 h 6858000"/>
              <a:gd name="connsiteX239" fmla="*/ 9163698 w 12192000"/>
              <a:gd name="connsiteY239" fmla="*/ 2834501 h 6858000"/>
              <a:gd name="connsiteX240" fmla="*/ 9170619 w 12192000"/>
              <a:gd name="connsiteY240" fmla="*/ 2899092 h 6858000"/>
              <a:gd name="connsiteX241" fmla="*/ 9297495 w 12192000"/>
              <a:gd name="connsiteY241" fmla="*/ 2899092 h 6858000"/>
              <a:gd name="connsiteX242" fmla="*/ 9297495 w 12192000"/>
              <a:gd name="connsiteY242" fmla="*/ 2013267 h 6858000"/>
              <a:gd name="connsiteX243" fmla="*/ 8490604 w 12192000"/>
              <a:gd name="connsiteY243" fmla="*/ 2013267 h 6858000"/>
              <a:gd name="connsiteX244" fmla="*/ 8490604 w 12192000"/>
              <a:gd name="connsiteY244" fmla="*/ 2332764 h 6858000"/>
              <a:gd name="connsiteX245" fmla="*/ 8330280 w 12192000"/>
              <a:gd name="connsiteY245" fmla="*/ 2263559 h 6858000"/>
              <a:gd name="connsiteX246" fmla="*/ 8150924 w 12192000"/>
              <a:gd name="connsiteY246" fmla="*/ 2350930 h 6858000"/>
              <a:gd name="connsiteX247" fmla="*/ 8084026 w 12192000"/>
              <a:gd name="connsiteY247" fmla="*/ 2582479 h 6858000"/>
              <a:gd name="connsiteX248" fmla="*/ 8151789 w 12192000"/>
              <a:gd name="connsiteY248" fmla="*/ 2822390 h 6858000"/>
              <a:gd name="connsiteX249" fmla="*/ 8329126 w 12192000"/>
              <a:gd name="connsiteY249" fmla="*/ 2910626 h 6858000"/>
              <a:gd name="connsiteX250" fmla="*/ 8496948 w 12192000"/>
              <a:gd name="connsiteY250" fmla="*/ 2834501 h 6858000"/>
              <a:gd name="connsiteX251" fmla="*/ 8503869 w 12192000"/>
              <a:gd name="connsiteY251" fmla="*/ 2899092 h 6858000"/>
              <a:gd name="connsiteX252" fmla="*/ 8630746 w 12192000"/>
              <a:gd name="connsiteY252" fmla="*/ 2899092 h 6858000"/>
              <a:gd name="connsiteX253" fmla="*/ 8630746 w 12192000"/>
              <a:gd name="connsiteY253" fmla="*/ 2013267 h 6858000"/>
              <a:gd name="connsiteX254" fmla="*/ 5388432 w 12192000"/>
              <a:gd name="connsiteY254" fmla="*/ 2013267 h 6858000"/>
              <a:gd name="connsiteX255" fmla="*/ 5388432 w 12192000"/>
              <a:gd name="connsiteY255" fmla="*/ 2899092 h 6858000"/>
              <a:gd name="connsiteX256" fmla="*/ 5583359 w 12192000"/>
              <a:gd name="connsiteY256" fmla="*/ 2899092 h 6858000"/>
              <a:gd name="connsiteX257" fmla="*/ 5583359 w 12192000"/>
              <a:gd name="connsiteY257" fmla="*/ 2013267 h 6858000"/>
              <a:gd name="connsiteX258" fmla="*/ 3217863 w 12192000"/>
              <a:gd name="connsiteY258" fmla="*/ 1724026 h 6858000"/>
              <a:gd name="connsiteX259" fmla="*/ 2451100 w 12192000"/>
              <a:gd name="connsiteY259" fmla="*/ 2490789 h 6858000"/>
              <a:gd name="connsiteX260" fmla="*/ 2098674 w 12192000"/>
              <a:gd name="connsiteY260" fmla="*/ 2138363 h 6858000"/>
              <a:gd name="connsiteX261" fmla="*/ 1968499 w 12192000"/>
              <a:gd name="connsiteY261" fmla="*/ 2268538 h 6858000"/>
              <a:gd name="connsiteX262" fmla="*/ 2447925 w 12192000"/>
              <a:gd name="connsiteY262" fmla="*/ 2747964 h 6858000"/>
              <a:gd name="connsiteX263" fmla="*/ 3471863 w 12192000"/>
              <a:gd name="connsiteY263" fmla="*/ 1724026 h 6858000"/>
              <a:gd name="connsiteX264" fmla="*/ 1524000 w 12192000"/>
              <a:gd name="connsiteY264" fmla="*/ 1524000 h 6858000"/>
              <a:gd name="connsiteX265" fmla="*/ 1524000 w 12192000"/>
              <a:gd name="connsiteY265" fmla="*/ 2973387 h 6858000"/>
              <a:gd name="connsiteX266" fmla="*/ 2976562 w 12192000"/>
              <a:gd name="connsiteY266" fmla="*/ 2973387 h 6858000"/>
              <a:gd name="connsiteX267" fmla="*/ 2976562 w 12192000"/>
              <a:gd name="connsiteY267" fmla="*/ 2324100 h 6858000"/>
              <a:gd name="connsiteX268" fmla="*/ 2797175 w 12192000"/>
              <a:gd name="connsiteY268" fmla="*/ 2503487 h 6858000"/>
              <a:gd name="connsiteX269" fmla="*/ 2797175 w 12192000"/>
              <a:gd name="connsiteY269" fmla="*/ 2795587 h 6858000"/>
              <a:gd name="connsiteX270" fmla="*/ 1703388 w 12192000"/>
              <a:gd name="connsiteY270" fmla="*/ 2795587 h 6858000"/>
              <a:gd name="connsiteX271" fmla="*/ 1703388 w 12192000"/>
              <a:gd name="connsiteY271" fmla="*/ 1704975 h 6858000"/>
              <a:gd name="connsiteX272" fmla="*/ 2798763 w 12192000"/>
              <a:gd name="connsiteY272" fmla="*/ 1704975 h 6858000"/>
              <a:gd name="connsiteX273" fmla="*/ 2798763 w 12192000"/>
              <a:gd name="connsiteY273" fmla="*/ 2038350 h 6858000"/>
              <a:gd name="connsiteX274" fmla="*/ 2978150 w 12192000"/>
              <a:gd name="connsiteY274" fmla="*/ 1860550 h 6858000"/>
              <a:gd name="connsiteX275" fmla="*/ 2978150 w 12192000"/>
              <a:gd name="connsiteY275" fmla="*/ 1524000 h 6858000"/>
              <a:gd name="connsiteX276" fmla="*/ 0 w 12192000"/>
              <a:gd name="connsiteY276" fmla="*/ 0 h 6858000"/>
              <a:gd name="connsiteX277" fmla="*/ 12192000 w 12192000"/>
              <a:gd name="connsiteY277" fmla="*/ 0 h 6858000"/>
              <a:gd name="connsiteX278" fmla="*/ 12192000 w 12192000"/>
              <a:gd name="connsiteY278" fmla="*/ 6858000 h 6858000"/>
              <a:gd name="connsiteX279" fmla="*/ 0 w 12192000"/>
              <a:gd name="connsiteY27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2192000" h="6858000">
                <a:moveTo>
                  <a:pt x="5017571" y="2621695"/>
                </a:moveTo>
                <a:lnTo>
                  <a:pt x="5074088" y="2621695"/>
                </a:lnTo>
                <a:lnTo>
                  <a:pt x="5074088" y="2721466"/>
                </a:lnTo>
                <a:cubicBezTo>
                  <a:pt x="5067168" y="2734538"/>
                  <a:pt x="5055730" y="2746264"/>
                  <a:pt x="5039774" y="2756645"/>
                </a:cubicBezTo>
                <a:cubicBezTo>
                  <a:pt x="5023818" y="2767026"/>
                  <a:pt x="5003730" y="2772216"/>
                  <a:pt x="4979508" y="2772216"/>
                </a:cubicBezTo>
                <a:cubicBezTo>
                  <a:pt x="4961053" y="2772216"/>
                  <a:pt x="4945868" y="2766737"/>
                  <a:pt x="4933948" y="2755780"/>
                </a:cubicBezTo>
                <a:cubicBezTo>
                  <a:pt x="4922029" y="2744823"/>
                  <a:pt x="4916070" y="2730501"/>
                  <a:pt x="4916070" y="2712815"/>
                </a:cubicBezTo>
                <a:cubicBezTo>
                  <a:pt x="4916070" y="2652068"/>
                  <a:pt x="4949903" y="2621695"/>
                  <a:pt x="5017571" y="2621695"/>
                </a:cubicBezTo>
                <a:close/>
                <a:moveTo>
                  <a:pt x="7221975" y="2520194"/>
                </a:moveTo>
                <a:lnTo>
                  <a:pt x="7396142" y="2520194"/>
                </a:lnTo>
                <a:cubicBezTo>
                  <a:pt x="7485339" y="2522117"/>
                  <a:pt x="7529938" y="2566716"/>
                  <a:pt x="7529938" y="2653991"/>
                </a:cubicBezTo>
                <a:cubicBezTo>
                  <a:pt x="7529938" y="2694360"/>
                  <a:pt x="7517058" y="2725887"/>
                  <a:pt x="7491299" y="2748571"/>
                </a:cubicBezTo>
                <a:cubicBezTo>
                  <a:pt x="7465539" y="2771255"/>
                  <a:pt x="7429783" y="2782597"/>
                  <a:pt x="7384031" y="2782597"/>
                </a:cubicBezTo>
                <a:lnTo>
                  <a:pt x="7221975" y="2782597"/>
                </a:lnTo>
                <a:close/>
                <a:moveTo>
                  <a:pt x="9032786" y="2378324"/>
                </a:moveTo>
                <a:cubicBezTo>
                  <a:pt x="9090072" y="2378324"/>
                  <a:pt x="9131595" y="2403315"/>
                  <a:pt x="9157354" y="2453296"/>
                </a:cubicBezTo>
                <a:lnTo>
                  <a:pt x="9157354" y="2719736"/>
                </a:lnTo>
                <a:cubicBezTo>
                  <a:pt x="9130826" y="2770871"/>
                  <a:pt x="9088918" y="2796438"/>
                  <a:pt x="9031632" y="2796438"/>
                </a:cubicBezTo>
                <a:cubicBezTo>
                  <a:pt x="8986649" y="2796438"/>
                  <a:pt x="8951950" y="2778656"/>
                  <a:pt x="8927536" y="2743092"/>
                </a:cubicBezTo>
                <a:cubicBezTo>
                  <a:pt x="8903122" y="2707529"/>
                  <a:pt x="8890915" y="2658028"/>
                  <a:pt x="8890915" y="2594590"/>
                </a:cubicBezTo>
                <a:cubicBezTo>
                  <a:pt x="8890915" y="2522309"/>
                  <a:pt x="8903218" y="2468195"/>
                  <a:pt x="8927824" y="2432246"/>
                </a:cubicBezTo>
                <a:cubicBezTo>
                  <a:pt x="8952431" y="2396298"/>
                  <a:pt x="8987418" y="2378324"/>
                  <a:pt x="9032786" y="2378324"/>
                </a:cubicBezTo>
                <a:close/>
                <a:moveTo>
                  <a:pt x="8366036" y="2378324"/>
                </a:moveTo>
                <a:cubicBezTo>
                  <a:pt x="8423322" y="2378324"/>
                  <a:pt x="8464845" y="2403315"/>
                  <a:pt x="8490604" y="2453296"/>
                </a:cubicBezTo>
                <a:lnTo>
                  <a:pt x="8490604" y="2719736"/>
                </a:lnTo>
                <a:cubicBezTo>
                  <a:pt x="8464076" y="2770871"/>
                  <a:pt x="8422168" y="2796438"/>
                  <a:pt x="8364882" y="2796438"/>
                </a:cubicBezTo>
                <a:cubicBezTo>
                  <a:pt x="8319899" y="2796438"/>
                  <a:pt x="8285201" y="2778656"/>
                  <a:pt x="8260786" y="2743092"/>
                </a:cubicBezTo>
                <a:cubicBezTo>
                  <a:pt x="8236373" y="2707529"/>
                  <a:pt x="8224166" y="2658028"/>
                  <a:pt x="8224166" y="2594590"/>
                </a:cubicBezTo>
                <a:cubicBezTo>
                  <a:pt x="8224166" y="2522309"/>
                  <a:pt x="8236469" y="2468195"/>
                  <a:pt x="8261075" y="2432246"/>
                </a:cubicBezTo>
                <a:cubicBezTo>
                  <a:pt x="8285681" y="2396298"/>
                  <a:pt x="8320668" y="2378324"/>
                  <a:pt x="8366036" y="2378324"/>
                </a:cubicBezTo>
                <a:close/>
                <a:moveTo>
                  <a:pt x="9701842" y="2376017"/>
                </a:moveTo>
                <a:cubicBezTo>
                  <a:pt x="9740674" y="2376017"/>
                  <a:pt x="9771048" y="2388032"/>
                  <a:pt x="9792962" y="2412061"/>
                </a:cubicBezTo>
                <a:cubicBezTo>
                  <a:pt x="9814878" y="2436091"/>
                  <a:pt x="9827372" y="2471559"/>
                  <a:pt x="9830448" y="2518464"/>
                </a:cubicBezTo>
                <a:lnTo>
                  <a:pt x="9830448" y="2528845"/>
                </a:lnTo>
                <a:lnTo>
                  <a:pt x="9563432" y="2528845"/>
                </a:lnTo>
                <a:cubicBezTo>
                  <a:pt x="9569968" y="2480786"/>
                  <a:pt x="9585058" y="2443300"/>
                  <a:pt x="9608704" y="2416387"/>
                </a:cubicBezTo>
                <a:cubicBezTo>
                  <a:pt x="9632349" y="2389474"/>
                  <a:pt x="9663395" y="2376017"/>
                  <a:pt x="9701842" y="2376017"/>
                </a:cubicBezTo>
                <a:close/>
                <a:moveTo>
                  <a:pt x="7814405" y="2275093"/>
                </a:moveTo>
                <a:lnTo>
                  <a:pt x="7814405" y="2899092"/>
                </a:lnTo>
                <a:lnTo>
                  <a:pt x="7954545" y="2899092"/>
                </a:lnTo>
                <a:lnTo>
                  <a:pt x="7954545" y="2275093"/>
                </a:lnTo>
                <a:close/>
                <a:moveTo>
                  <a:pt x="6378808" y="2275093"/>
                </a:moveTo>
                <a:lnTo>
                  <a:pt x="6595651" y="2905364"/>
                </a:lnTo>
                <a:lnTo>
                  <a:pt x="6580080" y="2946914"/>
                </a:lnTo>
                <a:cubicBezTo>
                  <a:pt x="6573159" y="2967309"/>
                  <a:pt x="6562490" y="2981450"/>
                  <a:pt x="6548072" y="2989338"/>
                </a:cubicBezTo>
                <a:cubicBezTo>
                  <a:pt x="6533655" y="2997226"/>
                  <a:pt x="6512797" y="3001170"/>
                  <a:pt x="6485500" y="3001170"/>
                </a:cubicBezTo>
                <a:lnTo>
                  <a:pt x="6460124" y="3001170"/>
                </a:lnTo>
                <a:lnTo>
                  <a:pt x="6460124" y="3139625"/>
                </a:lnTo>
                <a:cubicBezTo>
                  <a:pt x="6488191" y="3147284"/>
                  <a:pt x="6514912" y="3151114"/>
                  <a:pt x="6540287" y="3151114"/>
                </a:cubicBezTo>
                <a:cubicBezTo>
                  <a:pt x="6631791" y="3151114"/>
                  <a:pt x="6695614" y="3110745"/>
                  <a:pt x="6731754" y="3030005"/>
                </a:cubicBezTo>
                <a:lnTo>
                  <a:pt x="6742712" y="3003477"/>
                </a:lnTo>
                <a:lnTo>
                  <a:pt x="6997040" y="2275093"/>
                </a:lnTo>
                <a:lnTo>
                  <a:pt x="6788848" y="2275093"/>
                </a:lnTo>
                <a:lnTo>
                  <a:pt x="6685041" y="2626886"/>
                </a:lnTo>
                <a:lnTo>
                  <a:pt x="6586424" y="2275093"/>
                </a:lnTo>
                <a:close/>
                <a:moveTo>
                  <a:pt x="5712282" y="2275093"/>
                </a:moveTo>
                <a:lnTo>
                  <a:pt x="5712282" y="2899092"/>
                </a:lnTo>
                <a:lnTo>
                  <a:pt x="5907209" y="2899092"/>
                </a:lnTo>
                <a:lnTo>
                  <a:pt x="5907209" y="2275093"/>
                </a:lnTo>
                <a:close/>
                <a:moveTo>
                  <a:pt x="4079768" y="2275093"/>
                </a:moveTo>
                <a:lnTo>
                  <a:pt x="4079768" y="2679366"/>
                </a:lnTo>
                <a:cubicBezTo>
                  <a:pt x="4079768" y="2753954"/>
                  <a:pt x="4097357" y="2811144"/>
                  <a:pt x="4132536" y="2850937"/>
                </a:cubicBezTo>
                <a:cubicBezTo>
                  <a:pt x="4167716" y="2890730"/>
                  <a:pt x="4219523" y="2910626"/>
                  <a:pt x="4287959" y="2910626"/>
                </a:cubicBezTo>
                <a:cubicBezTo>
                  <a:pt x="4357933" y="2910626"/>
                  <a:pt x="4413490" y="2884290"/>
                  <a:pt x="4454628" y="2831617"/>
                </a:cubicBezTo>
                <a:lnTo>
                  <a:pt x="4460396" y="2899092"/>
                </a:lnTo>
                <a:lnTo>
                  <a:pt x="4642635" y="2899092"/>
                </a:lnTo>
                <a:lnTo>
                  <a:pt x="4642635" y="2275093"/>
                </a:lnTo>
                <a:lnTo>
                  <a:pt x="4447131" y="2275093"/>
                </a:lnTo>
                <a:lnTo>
                  <a:pt x="4447131" y="2712815"/>
                </a:lnTo>
                <a:cubicBezTo>
                  <a:pt x="4428292" y="2744727"/>
                  <a:pt x="4396573" y="2760682"/>
                  <a:pt x="4351974" y="2760682"/>
                </a:cubicBezTo>
                <a:cubicBezTo>
                  <a:pt x="4300070" y="2760682"/>
                  <a:pt x="4274118" y="2733961"/>
                  <a:pt x="4274118" y="2680519"/>
                </a:cubicBezTo>
                <a:lnTo>
                  <a:pt x="4274118" y="2275093"/>
                </a:lnTo>
                <a:close/>
                <a:moveTo>
                  <a:pt x="10734319" y="2263559"/>
                </a:moveTo>
                <a:cubicBezTo>
                  <a:pt x="10664345" y="2263559"/>
                  <a:pt x="10606674" y="2281629"/>
                  <a:pt x="10561306" y="2317769"/>
                </a:cubicBezTo>
                <a:cubicBezTo>
                  <a:pt x="10515938" y="2353910"/>
                  <a:pt x="10493254" y="2398893"/>
                  <a:pt x="10493254" y="2452719"/>
                </a:cubicBezTo>
                <a:cubicBezTo>
                  <a:pt x="10493254" y="2516926"/>
                  <a:pt x="10528242" y="2565947"/>
                  <a:pt x="10598216" y="2599780"/>
                </a:cubicBezTo>
                <a:cubicBezTo>
                  <a:pt x="10630127" y="2615159"/>
                  <a:pt x="10669920" y="2627847"/>
                  <a:pt x="10717594" y="2637843"/>
                </a:cubicBezTo>
                <a:cubicBezTo>
                  <a:pt x="10765270" y="2647839"/>
                  <a:pt x="10799391" y="2659373"/>
                  <a:pt x="10819960" y="2672446"/>
                </a:cubicBezTo>
                <a:cubicBezTo>
                  <a:pt x="10840530" y="2685518"/>
                  <a:pt x="10850814" y="2704549"/>
                  <a:pt x="10850814" y="2729540"/>
                </a:cubicBezTo>
                <a:cubicBezTo>
                  <a:pt x="10850814" y="2752224"/>
                  <a:pt x="10841202" y="2770582"/>
                  <a:pt x="10821978" y="2784615"/>
                </a:cubicBezTo>
                <a:cubicBezTo>
                  <a:pt x="10802756" y="2798649"/>
                  <a:pt x="10774688" y="2805665"/>
                  <a:pt x="10737779" y="2805665"/>
                </a:cubicBezTo>
                <a:cubicBezTo>
                  <a:pt x="10699716" y="2805665"/>
                  <a:pt x="10669150" y="2796726"/>
                  <a:pt x="10646082" y="2778848"/>
                </a:cubicBezTo>
                <a:cubicBezTo>
                  <a:pt x="10623014" y="2760970"/>
                  <a:pt x="10610519" y="2735499"/>
                  <a:pt x="10608596" y="2702434"/>
                </a:cubicBezTo>
                <a:lnTo>
                  <a:pt x="10472493" y="2702434"/>
                </a:lnTo>
                <a:cubicBezTo>
                  <a:pt x="10472493" y="2739728"/>
                  <a:pt x="10483643" y="2774523"/>
                  <a:pt x="10505942" y="2806819"/>
                </a:cubicBezTo>
                <a:cubicBezTo>
                  <a:pt x="10528242" y="2839114"/>
                  <a:pt x="10559384" y="2864490"/>
                  <a:pt x="10599369" y="2882944"/>
                </a:cubicBezTo>
                <a:cubicBezTo>
                  <a:pt x="10639354" y="2901399"/>
                  <a:pt x="10684914" y="2910626"/>
                  <a:pt x="10736049" y="2910626"/>
                </a:cubicBezTo>
                <a:cubicBezTo>
                  <a:pt x="10811406" y="2910626"/>
                  <a:pt x="10872344" y="2893229"/>
                  <a:pt x="10918866" y="2858434"/>
                </a:cubicBezTo>
                <a:cubicBezTo>
                  <a:pt x="10965388" y="2823640"/>
                  <a:pt x="10988648" y="2778176"/>
                  <a:pt x="10988648" y="2722043"/>
                </a:cubicBezTo>
                <a:cubicBezTo>
                  <a:pt x="10988648" y="2688593"/>
                  <a:pt x="10981054" y="2660142"/>
                  <a:pt x="10965868" y="2636690"/>
                </a:cubicBezTo>
                <a:cubicBezTo>
                  <a:pt x="10950681" y="2613237"/>
                  <a:pt x="10927420" y="2593148"/>
                  <a:pt x="10896086" y="2576424"/>
                </a:cubicBezTo>
                <a:cubicBezTo>
                  <a:pt x="10864752" y="2559699"/>
                  <a:pt x="10821594" y="2545281"/>
                  <a:pt x="10766614" y="2533170"/>
                </a:cubicBezTo>
                <a:cubicBezTo>
                  <a:pt x="10711636" y="2521059"/>
                  <a:pt x="10675110" y="2509045"/>
                  <a:pt x="10657040" y="2497126"/>
                </a:cubicBezTo>
                <a:cubicBezTo>
                  <a:pt x="10638970" y="2485207"/>
                  <a:pt x="10629934" y="2468483"/>
                  <a:pt x="10629934" y="2446952"/>
                </a:cubicBezTo>
                <a:cubicBezTo>
                  <a:pt x="10629934" y="2423115"/>
                  <a:pt x="10639642" y="2404084"/>
                  <a:pt x="10659058" y="2389858"/>
                </a:cubicBezTo>
                <a:cubicBezTo>
                  <a:pt x="10678474" y="2375633"/>
                  <a:pt x="10703562" y="2368520"/>
                  <a:pt x="10734319" y="2368520"/>
                </a:cubicBezTo>
                <a:cubicBezTo>
                  <a:pt x="10767384" y="2368520"/>
                  <a:pt x="10793912" y="2377459"/>
                  <a:pt x="10813904" y="2395337"/>
                </a:cubicBezTo>
                <a:cubicBezTo>
                  <a:pt x="10833898" y="2413215"/>
                  <a:pt x="10843894" y="2435610"/>
                  <a:pt x="10843894" y="2462523"/>
                </a:cubicBezTo>
                <a:lnTo>
                  <a:pt x="10984034" y="2462523"/>
                </a:lnTo>
                <a:cubicBezTo>
                  <a:pt x="10984034" y="2403699"/>
                  <a:pt x="10961062" y="2355832"/>
                  <a:pt x="10915117" y="2318923"/>
                </a:cubicBezTo>
                <a:cubicBezTo>
                  <a:pt x="10869173" y="2282014"/>
                  <a:pt x="10808906" y="2263559"/>
                  <a:pt x="10734319" y="2263559"/>
                </a:cubicBezTo>
                <a:close/>
                <a:moveTo>
                  <a:pt x="10359626" y="2263559"/>
                </a:moveTo>
                <a:cubicBezTo>
                  <a:pt x="10299648" y="2263559"/>
                  <a:pt x="10252742" y="2290664"/>
                  <a:pt x="10218908" y="2344875"/>
                </a:cubicBezTo>
                <a:lnTo>
                  <a:pt x="10215448" y="2275093"/>
                </a:lnTo>
                <a:lnTo>
                  <a:pt x="10081652" y="2275093"/>
                </a:lnTo>
                <a:lnTo>
                  <a:pt x="10081652" y="2899092"/>
                </a:lnTo>
                <a:lnTo>
                  <a:pt x="10221792" y="2899092"/>
                </a:lnTo>
                <a:lnTo>
                  <a:pt x="10221792" y="2472328"/>
                </a:lnTo>
                <a:cubicBezTo>
                  <a:pt x="10244092" y="2423115"/>
                  <a:pt x="10287344" y="2398509"/>
                  <a:pt x="10351552" y="2398509"/>
                </a:cubicBezTo>
                <a:cubicBezTo>
                  <a:pt x="10371160" y="2398509"/>
                  <a:pt x="10390191" y="2400047"/>
                  <a:pt x="10408646" y="2403122"/>
                </a:cubicBezTo>
                <a:lnTo>
                  <a:pt x="10409222" y="2271633"/>
                </a:lnTo>
                <a:cubicBezTo>
                  <a:pt x="10396150" y="2266250"/>
                  <a:pt x="10379618" y="2263559"/>
                  <a:pt x="10359626" y="2263559"/>
                </a:cubicBezTo>
                <a:close/>
                <a:moveTo>
                  <a:pt x="9702419" y="2263559"/>
                </a:moveTo>
                <a:cubicBezTo>
                  <a:pt x="9648978" y="2263559"/>
                  <a:pt x="9600534" y="2277208"/>
                  <a:pt x="9557088" y="2304505"/>
                </a:cubicBezTo>
                <a:cubicBezTo>
                  <a:pt x="9513642" y="2331803"/>
                  <a:pt x="9479906" y="2369962"/>
                  <a:pt x="9455876" y="2418982"/>
                </a:cubicBezTo>
                <a:cubicBezTo>
                  <a:pt x="9431846" y="2468002"/>
                  <a:pt x="9419832" y="2523655"/>
                  <a:pt x="9419832" y="2585939"/>
                </a:cubicBezTo>
                <a:lnTo>
                  <a:pt x="9419832" y="2603240"/>
                </a:lnTo>
                <a:cubicBezTo>
                  <a:pt x="9419832" y="2696283"/>
                  <a:pt x="9447418" y="2770774"/>
                  <a:pt x="9502590" y="2826715"/>
                </a:cubicBezTo>
                <a:cubicBezTo>
                  <a:pt x="9557761" y="2882656"/>
                  <a:pt x="9629754" y="2910626"/>
                  <a:pt x="9718567" y="2910626"/>
                </a:cubicBezTo>
                <a:cubicBezTo>
                  <a:pt x="9770470" y="2910626"/>
                  <a:pt x="9817280" y="2900342"/>
                  <a:pt x="9858996" y="2879772"/>
                </a:cubicBezTo>
                <a:cubicBezTo>
                  <a:pt x="9900711" y="2859203"/>
                  <a:pt x="9934064" y="2830272"/>
                  <a:pt x="9959054" y="2792978"/>
                </a:cubicBezTo>
                <a:lnTo>
                  <a:pt x="9883506" y="2720889"/>
                </a:lnTo>
                <a:cubicBezTo>
                  <a:pt x="9843136" y="2772793"/>
                  <a:pt x="9790848" y="2798745"/>
                  <a:pt x="9726641" y="2798745"/>
                </a:cubicBezTo>
                <a:cubicBezTo>
                  <a:pt x="9680888" y="2798745"/>
                  <a:pt x="9642922" y="2783751"/>
                  <a:pt x="9612741" y="2753762"/>
                </a:cubicBezTo>
                <a:cubicBezTo>
                  <a:pt x="9582560" y="2723773"/>
                  <a:pt x="9565354" y="2683019"/>
                  <a:pt x="9561126" y="2631499"/>
                </a:cubicBezTo>
                <a:lnTo>
                  <a:pt x="9968858" y="2631499"/>
                </a:lnTo>
                <a:lnTo>
                  <a:pt x="9968858" y="2574982"/>
                </a:lnTo>
                <a:cubicBezTo>
                  <a:pt x="9968858" y="2475788"/>
                  <a:pt x="9945694" y="2399085"/>
                  <a:pt x="9899365" y="2344875"/>
                </a:cubicBezTo>
                <a:cubicBezTo>
                  <a:pt x="9853036" y="2290664"/>
                  <a:pt x="9787388" y="2263559"/>
                  <a:pt x="9702419" y="2263559"/>
                </a:cubicBezTo>
                <a:close/>
                <a:moveTo>
                  <a:pt x="5009497" y="2263559"/>
                </a:moveTo>
                <a:cubicBezTo>
                  <a:pt x="4929911" y="2263559"/>
                  <a:pt x="4864454" y="2282375"/>
                  <a:pt x="4813127" y="2320009"/>
                </a:cubicBezTo>
                <a:cubicBezTo>
                  <a:pt x="4761800" y="2357642"/>
                  <a:pt x="4736137" y="2406604"/>
                  <a:pt x="4736137" y="2466894"/>
                </a:cubicBezTo>
                <a:lnTo>
                  <a:pt x="4930488" y="2466894"/>
                </a:lnTo>
                <a:cubicBezTo>
                  <a:pt x="4930488" y="2421304"/>
                  <a:pt x="4953556" y="2398509"/>
                  <a:pt x="4999693" y="2398509"/>
                </a:cubicBezTo>
                <a:cubicBezTo>
                  <a:pt x="5049291" y="2398509"/>
                  <a:pt x="5074088" y="2427290"/>
                  <a:pt x="5074088" y="2484853"/>
                </a:cubicBezTo>
                <a:lnTo>
                  <a:pt x="5074088" y="2517888"/>
                </a:lnTo>
                <a:lnTo>
                  <a:pt x="5014110" y="2517888"/>
                </a:lnTo>
                <a:cubicBezTo>
                  <a:pt x="4918761" y="2517888"/>
                  <a:pt x="4846096" y="2535189"/>
                  <a:pt x="4796114" y="2569792"/>
                </a:cubicBezTo>
                <a:cubicBezTo>
                  <a:pt x="4746134" y="2604394"/>
                  <a:pt x="4721142" y="2655529"/>
                  <a:pt x="4721142" y="2723196"/>
                </a:cubicBezTo>
                <a:cubicBezTo>
                  <a:pt x="4721142" y="2777022"/>
                  <a:pt x="4741712" y="2821717"/>
                  <a:pt x="4782850" y="2857281"/>
                </a:cubicBezTo>
                <a:cubicBezTo>
                  <a:pt x="4823989" y="2892844"/>
                  <a:pt x="4873970" y="2910626"/>
                  <a:pt x="4932794" y="2910626"/>
                </a:cubicBezTo>
                <a:cubicBezTo>
                  <a:pt x="4997001" y="2910626"/>
                  <a:pt x="5046983" y="2888135"/>
                  <a:pt x="5082739" y="2843151"/>
                </a:cubicBezTo>
                <a:cubicBezTo>
                  <a:pt x="5088121" y="2867758"/>
                  <a:pt x="5094273" y="2886405"/>
                  <a:pt x="5101193" y="2899092"/>
                </a:cubicBezTo>
                <a:lnTo>
                  <a:pt x="5295544" y="2899092"/>
                </a:lnTo>
                <a:lnTo>
                  <a:pt x="5295544" y="2889288"/>
                </a:lnTo>
                <a:cubicBezTo>
                  <a:pt x="5278628" y="2858915"/>
                  <a:pt x="5269785" y="2815085"/>
                  <a:pt x="5269016" y="2757799"/>
                </a:cubicBezTo>
                <a:lnTo>
                  <a:pt x="5269016" y="2481555"/>
                </a:lnTo>
                <a:cubicBezTo>
                  <a:pt x="5267862" y="2413888"/>
                  <a:pt x="5244217" y="2360638"/>
                  <a:pt x="5198080" y="2321806"/>
                </a:cubicBezTo>
                <a:cubicBezTo>
                  <a:pt x="5151945" y="2282975"/>
                  <a:pt x="5089084" y="2263559"/>
                  <a:pt x="5009497" y="2263559"/>
                </a:cubicBezTo>
                <a:close/>
                <a:moveTo>
                  <a:pt x="3617600" y="2206465"/>
                </a:moveTo>
                <a:cubicBezTo>
                  <a:pt x="3669504" y="2206465"/>
                  <a:pt x="3709393" y="2228091"/>
                  <a:pt x="3737268" y="2271345"/>
                </a:cubicBezTo>
                <a:cubicBezTo>
                  <a:pt x="3765142" y="2314598"/>
                  <a:pt x="3779079" y="2377940"/>
                  <a:pt x="3779079" y="2461370"/>
                </a:cubicBezTo>
                <a:lnTo>
                  <a:pt x="3779079" y="2500010"/>
                </a:lnTo>
                <a:cubicBezTo>
                  <a:pt x="3778695" y="2581518"/>
                  <a:pt x="3764758" y="2643995"/>
                  <a:pt x="3737268" y="2687440"/>
                </a:cubicBezTo>
                <a:cubicBezTo>
                  <a:pt x="3709777" y="2730885"/>
                  <a:pt x="3670273" y="2752608"/>
                  <a:pt x="3618754" y="2752608"/>
                </a:cubicBezTo>
                <a:cubicBezTo>
                  <a:pt x="3564928" y="2752608"/>
                  <a:pt x="3524366" y="2730597"/>
                  <a:pt x="3497068" y="2686575"/>
                </a:cubicBezTo>
                <a:cubicBezTo>
                  <a:pt x="3469771" y="2642553"/>
                  <a:pt x="3456122" y="2579211"/>
                  <a:pt x="3456122" y="2496549"/>
                </a:cubicBezTo>
                <a:lnTo>
                  <a:pt x="3456122" y="2457910"/>
                </a:lnTo>
                <a:cubicBezTo>
                  <a:pt x="3456507" y="2375633"/>
                  <a:pt x="3470155" y="2313156"/>
                  <a:pt x="3497068" y="2270479"/>
                </a:cubicBezTo>
                <a:cubicBezTo>
                  <a:pt x="3523981" y="2227803"/>
                  <a:pt x="3564158" y="2206465"/>
                  <a:pt x="3617600" y="2206465"/>
                </a:cubicBezTo>
                <a:close/>
                <a:moveTo>
                  <a:pt x="7221975" y="2177053"/>
                </a:moveTo>
                <a:lnTo>
                  <a:pt x="7363846" y="2177053"/>
                </a:lnTo>
                <a:cubicBezTo>
                  <a:pt x="7413828" y="2177053"/>
                  <a:pt x="7450641" y="2186280"/>
                  <a:pt x="7474286" y="2204735"/>
                </a:cubicBezTo>
                <a:cubicBezTo>
                  <a:pt x="7497931" y="2223189"/>
                  <a:pt x="7509753" y="2253178"/>
                  <a:pt x="7509753" y="2294701"/>
                </a:cubicBezTo>
                <a:cubicBezTo>
                  <a:pt x="7509753" y="2332379"/>
                  <a:pt x="7496970" y="2361503"/>
                  <a:pt x="7471402" y="2382073"/>
                </a:cubicBezTo>
                <a:cubicBezTo>
                  <a:pt x="7445835" y="2402642"/>
                  <a:pt x="7410367" y="2412927"/>
                  <a:pt x="7364999" y="2412927"/>
                </a:cubicBezTo>
                <a:lnTo>
                  <a:pt x="7221975" y="2412927"/>
                </a:lnTo>
                <a:close/>
                <a:moveTo>
                  <a:pt x="6058047" y="2119958"/>
                </a:moveTo>
                <a:lnTo>
                  <a:pt x="6058047" y="2275093"/>
                </a:lnTo>
                <a:lnTo>
                  <a:pt x="5978461" y="2275093"/>
                </a:lnTo>
                <a:lnTo>
                  <a:pt x="5978461" y="2410043"/>
                </a:lnTo>
                <a:lnTo>
                  <a:pt x="6058047" y="2410043"/>
                </a:lnTo>
                <a:lnTo>
                  <a:pt x="6058047" y="2719736"/>
                </a:lnTo>
                <a:cubicBezTo>
                  <a:pt x="6058047" y="2783943"/>
                  <a:pt x="6074003" y="2831809"/>
                  <a:pt x="6105913" y="2863336"/>
                </a:cubicBezTo>
                <a:cubicBezTo>
                  <a:pt x="6137825" y="2894863"/>
                  <a:pt x="6187229" y="2910626"/>
                  <a:pt x="6254128" y="2910626"/>
                </a:cubicBezTo>
                <a:cubicBezTo>
                  <a:pt x="6292190" y="2910626"/>
                  <a:pt x="6328715" y="2905052"/>
                  <a:pt x="6363702" y="2893902"/>
                </a:cubicBezTo>
                <a:lnTo>
                  <a:pt x="6363702" y="2754915"/>
                </a:lnTo>
                <a:cubicBezTo>
                  <a:pt x="6350630" y="2757222"/>
                  <a:pt x="6334482" y="2758375"/>
                  <a:pt x="6315259" y="2758375"/>
                </a:cubicBezTo>
                <a:cubicBezTo>
                  <a:pt x="6290268" y="2758375"/>
                  <a:pt x="6273544" y="2753762"/>
                  <a:pt x="6265085" y="2744534"/>
                </a:cubicBezTo>
                <a:cubicBezTo>
                  <a:pt x="6256627" y="2735307"/>
                  <a:pt x="6252397" y="2718967"/>
                  <a:pt x="6252397" y="2695514"/>
                </a:cubicBezTo>
                <a:lnTo>
                  <a:pt x="6252397" y="2410043"/>
                </a:lnTo>
                <a:lnTo>
                  <a:pt x="6355052" y="2410043"/>
                </a:lnTo>
                <a:lnTo>
                  <a:pt x="6355052" y="2275093"/>
                </a:lnTo>
                <a:lnTo>
                  <a:pt x="6252397" y="2275093"/>
                </a:lnTo>
                <a:lnTo>
                  <a:pt x="6252397" y="2119958"/>
                </a:lnTo>
                <a:close/>
                <a:moveTo>
                  <a:pt x="7076068" y="2059404"/>
                </a:moveTo>
                <a:lnTo>
                  <a:pt x="7076068" y="2899092"/>
                </a:lnTo>
                <a:lnTo>
                  <a:pt x="7382301" y="2899092"/>
                </a:lnTo>
                <a:cubicBezTo>
                  <a:pt x="7476496" y="2899092"/>
                  <a:pt x="7548873" y="2877946"/>
                  <a:pt x="7599432" y="2835654"/>
                </a:cubicBezTo>
                <a:cubicBezTo>
                  <a:pt x="7649990" y="2793362"/>
                  <a:pt x="7675269" y="2732808"/>
                  <a:pt x="7675269" y="2653991"/>
                </a:cubicBezTo>
                <a:cubicBezTo>
                  <a:pt x="7675269" y="2606316"/>
                  <a:pt x="7662870" y="2565466"/>
                  <a:pt x="7638071" y="2531440"/>
                </a:cubicBezTo>
                <a:cubicBezTo>
                  <a:pt x="7613273" y="2497415"/>
                  <a:pt x="7578190" y="2474250"/>
                  <a:pt x="7532822" y="2461947"/>
                </a:cubicBezTo>
                <a:cubicBezTo>
                  <a:pt x="7572807" y="2445030"/>
                  <a:pt x="7603180" y="2421193"/>
                  <a:pt x="7623942" y="2390435"/>
                </a:cubicBezTo>
                <a:cubicBezTo>
                  <a:pt x="7644703" y="2359677"/>
                  <a:pt x="7655084" y="2325074"/>
                  <a:pt x="7655084" y="2286627"/>
                </a:cubicBezTo>
                <a:cubicBezTo>
                  <a:pt x="7655084" y="2211271"/>
                  <a:pt x="7630286" y="2154561"/>
                  <a:pt x="7580689" y="2116498"/>
                </a:cubicBezTo>
                <a:cubicBezTo>
                  <a:pt x="7531092" y="2078435"/>
                  <a:pt x="7458811" y="2059404"/>
                  <a:pt x="7363846" y="2059404"/>
                </a:cubicBezTo>
                <a:close/>
                <a:moveTo>
                  <a:pt x="3617600" y="2047870"/>
                </a:moveTo>
                <a:cubicBezTo>
                  <a:pt x="3545320" y="2047870"/>
                  <a:pt x="3481209" y="2064979"/>
                  <a:pt x="3425268" y="2099197"/>
                </a:cubicBezTo>
                <a:cubicBezTo>
                  <a:pt x="3369327" y="2133415"/>
                  <a:pt x="3326266" y="2181859"/>
                  <a:pt x="3296085" y="2244527"/>
                </a:cubicBezTo>
                <a:cubicBezTo>
                  <a:pt x="3265904" y="2307197"/>
                  <a:pt x="3250814" y="2379862"/>
                  <a:pt x="3250814" y="2462523"/>
                </a:cubicBezTo>
                <a:lnTo>
                  <a:pt x="3250814" y="2506930"/>
                </a:lnTo>
                <a:cubicBezTo>
                  <a:pt x="3251967" y="2586901"/>
                  <a:pt x="3268019" y="2657643"/>
                  <a:pt x="3298969" y="2719159"/>
                </a:cubicBezTo>
                <a:cubicBezTo>
                  <a:pt x="3329919" y="2780675"/>
                  <a:pt x="3373076" y="2827965"/>
                  <a:pt x="3428440" y="2861029"/>
                </a:cubicBezTo>
                <a:cubicBezTo>
                  <a:pt x="3483804" y="2894094"/>
                  <a:pt x="3547242" y="2910626"/>
                  <a:pt x="3618754" y="2910626"/>
                </a:cubicBezTo>
                <a:cubicBezTo>
                  <a:pt x="3635670" y="2910626"/>
                  <a:pt x="3652587" y="2909473"/>
                  <a:pt x="3669504" y="2907166"/>
                </a:cubicBezTo>
                <a:lnTo>
                  <a:pt x="3850014" y="3052497"/>
                </a:lnTo>
                <a:lnTo>
                  <a:pt x="3975160" y="2946382"/>
                </a:lnTo>
                <a:lnTo>
                  <a:pt x="3839633" y="2839114"/>
                </a:lnTo>
                <a:cubicBezTo>
                  <a:pt x="3885001" y="2804127"/>
                  <a:pt x="3920565" y="2757702"/>
                  <a:pt x="3946324" y="2699839"/>
                </a:cubicBezTo>
                <a:cubicBezTo>
                  <a:pt x="3972084" y="2641976"/>
                  <a:pt x="3984964" y="2574213"/>
                  <a:pt x="3984964" y="2496549"/>
                </a:cubicBezTo>
                <a:lnTo>
                  <a:pt x="3984964" y="2457910"/>
                </a:lnTo>
                <a:cubicBezTo>
                  <a:pt x="3984580" y="2377171"/>
                  <a:pt x="3968912" y="2305562"/>
                  <a:pt x="3937963" y="2243086"/>
                </a:cubicBezTo>
                <a:cubicBezTo>
                  <a:pt x="3907013" y="2180609"/>
                  <a:pt x="3863663" y="2132454"/>
                  <a:pt x="3807914" y="2098620"/>
                </a:cubicBezTo>
                <a:cubicBezTo>
                  <a:pt x="3752166" y="2064786"/>
                  <a:pt x="3688728" y="2047870"/>
                  <a:pt x="3617600" y="2047870"/>
                </a:cubicBezTo>
                <a:close/>
                <a:moveTo>
                  <a:pt x="7884763" y="2038066"/>
                </a:moveTo>
                <a:cubicBezTo>
                  <a:pt x="7859388" y="2038066"/>
                  <a:pt x="7839876" y="2045178"/>
                  <a:pt x="7826227" y="2059404"/>
                </a:cubicBezTo>
                <a:cubicBezTo>
                  <a:pt x="7812579" y="2073629"/>
                  <a:pt x="7805754" y="2091507"/>
                  <a:pt x="7805754" y="2113038"/>
                </a:cubicBezTo>
                <a:cubicBezTo>
                  <a:pt x="7805754" y="2134184"/>
                  <a:pt x="7812579" y="2151773"/>
                  <a:pt x="7826227" y="2165807"/>
                </a:cubicBezTo>
                <a:cubicBezTo>
                  <a:pt x="7839876" y="2179840"/>
                  <a:pt x="7859388" y="2186857"/>
                  <a:pt x="7884763" y="2186857"/>
                </a:cubicBezTo>
                <a:cubicBezTo>
                  <a:pt x="7910138" y="2186857"/>
                  <a:pt x="7929746" y="2179840"/>
                  <a:pt x="7943587" y="2165807"/>
                </a:cubicBezTo>
                <a:cubicBezTo>
                  <a:pt x="7957428" y="2151773"/>
                  <a:pt x="7964349" y="2134184"/>
                  <a:pt x="7964349" y="2113038"/>
                </a:cubicBezTo>
                <a:cubicBezTo>
                  <a:pt x="7964349" y="2091507"/>
                  <a:pt x="7957428" y="2073629"/>
                  <a:pt x="7943587" y="2059404"/>
                </a:cubicBezTo>
                <a:cubicBezTo>
                  <a:pt x="7929746" y="2045178"/>
                  <a:pt x="7910138" y="2038066"/>
                  <a:pt x="7884763" y="2038066"/>
                </a:cubicBezTo>
                <a:close/>
                <a:moveTo>
                  <a:pt x="5808592" y="2019611"/>
                </a:moveTo>
                <a:cubicBezTo>
                  <a:pt x="5776681" y="2019611"/>
                  <a:pt x="5750729" y="2028454"/>
                  <a:pt x="5730736" y="2046140"/>
                </a:cubicBezTo>
                <a:cubicBezTo>
                  <a:pt x="5710745" y="2063825"/>
                  <a:pt x="5700747" y="2086509"/>
                  <a:pt x="5700747" y="2114191"/>
                </a:cubicBezTo>
                <a:cubicBezTo>
                  <a:pt x="5700747" y="2141873"/>
                  <a:pt x="5710745" y="2164557"/>
                  <a:pt x="5730736" y="2182243"/>
                </a:cubicBezTo>
                <a:cubicBezTo>
                  <a:pt x="5750729" y="2199929"/>
                  <a:pt x="5776681" y="2208771"/>
                  <a:pt x="5808592" y="2208771"/>
                </a:cubicBezTo>
                <a:cubicBezTo>
                  <a:pt x="5840503" y="2208771"/>
                  <a:pt x="5866455" y="2199929"/>
                  <a:pt x="5886448" y="2182243"/>
                </a:cubicBezTo>
                <a:cubicBezTo>
                  <a:pt x="5906440" y="2164557"/>
                  <a:pt x="5916437" y="2141873"/>
                  <a:pt x="5916437" y="2114191"/>
                </a:cubicBezTo>
                <a:cubicBezTo>
                  <a:pt x="5916437" y="2086509"/>
                  <a:pt x="5906440" y="2063825"/>
                  <a:pt x="5886448" y="2046140"/>
                </a:cubicBezTo>
                <a:cubicBezTo>
                  <a:pt x="5866455" y="2028454"/>
                  <a:pt x="5840503" y="2019611"/>
                  <a:pt x="5808592" y="2019611"/>
                </a:cubicBezTo>
                <a:close/>
                <a:moveTo>
                  <a:pt x="9157354" y="2013267"/>
                </a:moveTo>
                <a:lnTo>
                  <a:pt x="9157354" y="2332764"/>
                </a:lnTo>
                <a:cubicBezTo>
                  <a:pt x="9116600" y="2286627"/>
                  <a:pt x="9063159" y="2263559"/>
                  <a:pt x="8997030" y="2263559"/>
                </a:cubicBezTo>
                <a:cubicBezTo>
                  <a:pt x="8922058" y="2263559"/>
                  <a:pt x="8862272" y="2292683"/>
                  <a:pt x="8817673" y="2350930"/>
                </a:cubicBezTo>
                <a:cubicBezTo>
                  <a:pt x="8773074" y="2409178"/>
                  <a:pt x="8750775" y="2486361"/>
                  <a:pt x="8750775" y="2582479"/>
                </a:cubicBezTo>
                <a:cubicBezTo>
                  <a:pt x="8750775" y="2683595"/>
                  <a:pt x="8773363" y="2763566"/>
                  <a:pt x="8818538" y="2822390"/>
                </a:cubicBezTo>
                <a:cubicBezTo>
                  <a:pt x="8863714" y="2881214"/>
                  <a:pt x="8922826" y="2910626"/>
                  <a:pt x="8995876" y="2910626"/>
                </a:cubicBezTo>
                <a:cubicBezTo>
                  <a:pt x="9065850" y="2910626"/>
                  <a:pt x="9121791" y="2885251"/>
                  <a:pt x="9163698" y="2834501"/>
                </a:cubicBezTo>
                <a:lnTo>
                  <a:pt x="9170619" y="2899092"/>
                </a:lnTo>
                <a:lnTo>
                  <a:pt x="9297495" y="2899092"/>
                </a:lnTo>
                <a:lnTo>
                  <a:pt x="9297495" y="2013267"/>
                </a:lnTo>
                <a:close/>
                <a:moveTo>
                  <a:pt x="8490604" y="2013267"/>
                </a:moveTo>
                <a:lnTo>
                  <a:pt x="8490604" y="2332764"/>
                </a:lnTo>
                <a:cubicBezTo>
                  <a:pt x="8449850" y="2286627"/>
                  <a:pt x="8396409" y="2263559"/>
                  <a:pt x="8330280" y="2263559"/>
                </a:cubicBezTo>
                <a:cubicBezTo>
                  <a:pt x="8255308" y="2263559"/>
                  <a:pt x="8195522" y="2292683"/>
                  <a:pt x="8150924" y="2350930"/>
                </a:cubicBezTo>
                <a:cubicBezTo>
                  <a:pt x="8106325" y="2409178"/>
                  <a:pt x="8084026" y="2486361"/>
                  <a:pt x="8084026" y="2582479"/>
                </a:cubicBezTo>
                <a:cubicBezTo>
                  <a:pt x="8084026" y="2683595"/>
                  <a:pt x="8106613" y="2763566"/>
                  <a:pt x="8151789" y="2822390"/>
                </a:cubicBezTo>
                <a:cubicBezTo>
                  <a:pt x="8196964" y="2881214"/>
                  <a:pt x="8256077" y="2910626"/>
                  <a:pt x="8329126" y="2910626"/>
                </a:cubicBezTo>
                <a:cubicBezTo>
                  <a:pt x="8399100" y="2910626"/>
                  <a:pt x="8455041" y="2885251"/>
                  <a:pt x="8496948" y="2834501"/>
                </a:cubicBezTo>
                <a:lnTo>
                  <a:pt x="8503869" y="2899092"/>
                </a:lnTo>
                <a:lnTo>
                  <a:pt x="8630746" y="2899092"/>
                </a:lnTo>
                <a:lnTo>
                  <a:pt x="8630746" y="2013267"/>
                </a:lnTo>
                <a:close/>
                <a:moveTo>
                  <a:pt x="5388432" y="2013267"/>
                </a:moveTo>
                <a:lnTo>
                  <a:pt x="5388432" y="2899092"/>
                </a:lnTo>
                <a:lnTo>
                  <a:pt x="5583359" y="2899092"/>
                </a:lnTo>
                <a:lnTo>
                  <a:pt x="5583359" y="2013267"/>
                </a:lnTo>
                <a:close/>
                <a:moveTo>
                  <a:pt x="3217863" y="1724026"/>
                </a:moveTo>
                <a:lnTo>
                  <a:pt x="2451100" y="2490789"/>
                </a:lnTo>
                <a:lnTo>
                  <a:pt x="2098674" y="2138363"/>
                </a:lnTo>
                <a:lnTo>
                  <a:pt x="1968499" y="2268538"/>
                </a:lnTo>
                <a:lnTo>
                  <a:pt x="2447925" y="2747964"/>
                </a:lnTo>
                <a:lnTo>
                  <a:pt x="3471863" y="1724026"/>
                </a:lnTo>
                <a:close/>
                <a:moveTo>
                  <a:pt x="1524000" y="1524000"/>
                </a:moveTo>
                <a:lnTo>
                  <a:pt x="1524000" y="2973387"/>
                </a:lnTo>
                <a:lnTo>
                  <a:pt x="2976562" y="2973387"/>
                </a:lnTo>
                <a:lnTo>
                  <a:pt x="2976562" y="2324100"/>
                </a:lnTo>
                <a:lnTo>
                  <a:pt x="2797175" y="2503487"/>
                </a:lnTo>
                <a:lnTo>
                  <a:pt x="2797175" y="2795587"/>
                </a:lnTo>
                <a:lnTo>
                  <a:pt x="1703388" y="2795587"/>
                </a:lnTo>
                <a:lnTo>
                  <a:pt x="1703388" y="1704975"/>
                </a:lnTo>
                <a:lnTo>
                  <a:pt x="2798763" y="1704975"/>
                </a:lnTo>
                <a:lnTo>
                  <a:pt x="2798763" y="2038350"/>
                </a:lnTo>
                <a:lnTo>
                  <a:pt x="2978150" y="1860550"/>
                </a:lnTo>
                <a:lnTo>
                  <a:pt x="2978150" y="1524000"/>
                </a:lnTo>
                <a:close/>
                <a:moveTo>
                  <a:pt x="0" y="0"/>
                </a:moveTo>
                <a:lnTo>
                  <a:pt x="12192000" y="0"/>
                </a:lnTo>
                <a:lnTo>
                  <a:pt x="12192000" y="6858000"/>
                </a:lnTo>
                <a:lnTo>
                  <a:pt x="0" y="6858000"/>
                </a:lnTo>
                <a:close/>
              </a:path>
            </a:pathLst>
          </a:custGeom>
          <a:gradFill>
            <a:gsLst>
              <a:gs pos="0">
                <a:schemeClr val="accent4">
                  <a:lumMod val="60000"/>
                  <a:lumOff val="40000"/>
                </a:schemeClr>
              </a:gs>
              <a:gs pos="33000">
                <a:schemeClr val="accent4">
                  <a:lumMod val="20000"/>
                  <a:lumOff val="80000"/>
                </a:schemeClr>
              </a:gs>
              <a:gs pos="100000">
                <a:schemeClr val="bg1"/>
              </a:gs>
            </a:gsLst>
            <a:lin ang="15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 Placeholder 9">
            <a:extLst>
              <a:ext uri="{FF2B5EF4-FFF2-40B4-BE49-F238E27FC236}">
                <a16:creationId xmlns:a16="http://schemas.microsoft.com/office/drawing/2014/main" id="{80B3DE8C-BDD8-8126-94E4-6DD6B7DE52A6}"/>
              </a:ext>
            </a:extLst>
          </p:cNvPr>
          <p:cNvSpPr>
            <a:spLocks noGrp="1"/>
          </p:cNvSpPr>
          <p:nvPr>
            <p:ph type="body" sz="quarter" idx="13" hasCustomPrompt="1"/>
          </p:nvPr>
        </p:nvSpPr>
        <p:spPr>
          <a:xfrm>
            <a:off x="3124200" y="3657600"/>
            <a:ext cx="6477000" cy="457200"/>
          </a:xfrm>
        </p:spPr>
        <p:txBody>
          <a:bodyPr>
            <a:noAutofit/>
          </a:bodyPr>
          <a:lstStyle>
            <a:lvl1pPr marL="0" indent="0" algn="ctr">
              <a:buNone/>
              <a:defRPr sz="2800" b="1">
                <a:solidFill>
                  <a:schemeClr val="accent4">
                    <a:lumMod val="50000"/>
                  </a:schemeClr>
                </a:solidFill>
              </a:defRPr>
            </a:lvl1pPr>
          </a:lstStyle>
          <a:p>
            <a:pPr lvl="0"/>
            <a:r>
              <a:rPr lang="en-US" dirty="0"/>
              <a:t>Put the presentation title name here</a:t>
            </a:r>
          </a:p>
        </p:txBody>
      </p:sp>
    </p:spTree>
    <p:extLst>
      <p:ext uri="{BB962C8B-B14F-4D97-AF65-F5344CB8AC3E}">
        <p14:creationId xmlns:p14="http://schemas.microsoft.com/office/powerpoint/2010/main" val="173941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0312C9-9265-408B-B3FF-FD11D50778DB}" type="slidenum">
              <a:rPr lang="en-US" smtClean="0"/>
              <a:t>‹#›</a:t>
            </a:fld>
            <a:endParaRPr lang="en-US" dirty="0"/>
          </a:p>
        </p:txBody>
      </p:sp>
      <p:sp>
        <p:nvSpPr>
          <p:cNvPr id="6" name="Rectangle 5">
            <a:extLst>
              <a:ext uri="{FF2B5EF4-FFF2-40B4-BE49-F238E27FC236}">
                <a16:creationId xmlns:a16="http://schemas.microsoft.com/office/drawing/2014/main" id="{12D1E272-FCBB-F2BB-2B03-C4CF4217CA7A}"/>
              </a:ext>
            </a:extLst>
          </p:cNvPr>
          <p:cNvSpPr/>
          <p:nvPr userDrawn="1"/>
        </p:nvSpPr>
        <p:spPr>
          <a:xfrm>
            <a:off x="0" y="0"/>
            <a:ext cx="12192000" cy="6858000"/>
          </a:xfrm>
          <a:prstGeom prst="rect">
            <a:avLst/>
          </a:prstGeom>
          <a:gradFill>
            <a:gsLst>
              <a:gs pos="0">
                <a:schemeClr val="accent4">
                  <a:lumMod val="60000"/>
                  <a:lumOff val="40000"/>
                </a:schemeClr>
              </a:gs>
              <a:gs pos="33000">
                <a:schemeClr val="accent4">
                  <a:lumMod val="20000"/>
                  <a:lumOff val="80000"/>
                </a:schemeClr>
              </a:gs>
              <a:gs pos="100000">
                <a:schemeClr val="bg1"/>
              </a:gs>
            </a:gsLst>
            <a:lin ang="150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Video 5">
            <a:hlinkClick r:id="" action="ppaction://media"/>
            <a:extLst>
              <a:ext uri="{FF2B5EF4-FFF2-40B4-BE49-F238E27FC236}">
                <a16:creationId xmlns:a16="http://schemas.microsoft.com/office/drawing/2014/main" id="{D4D6FFCA-4054-C1C6-3DB0-B10FCCD27636}"/>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r="36488"/>
          <a:stretch/>
        </p:blipFill>
        <p:spPr>
          <a:xfrm>
            <a:off x="7010400" y="1143000"/>
            <a:ext cx="5181600" cy="4587234"/>
          </a:xfrm>
          <a:prstGeom prst="rect">
            <a:avLst/>
          </a:prstGeom>
        </p:spPr>
      </p:pic>
      <p:sp>
        <p:nvSpPr>
          <p:cNvPr id="12" name="Freeform: Shape 11">
            <a:extLst>
              <a:ext uri="{FF2B5EF4-FFF2-40B4-BE49-F238E27FC236}">
                <a16:creationId xmlns:a16="http://schemas.microsoft.com/office/drawing/2014/main" id="{F66C29FC-FC97-AF59-FB0B-DC8462BB7A0C}"/>
              </a:ext>
            </a:extLst>
          </p:cNvPr>
          <p:cNvSpPr/>
          <p:nvPr userDrawn="1"/>
        </p:nvSpPr>
        <p:spPr>
          <a:xfrm rot="10800000">
            <a:off x="6019800" y="0"/>
            <a:ext cx="6172200" cy="6858000"/>
          </a:xfrm>
          <a:custGeom>
            <a:avLst/>
            <a:gdLst>
              <a:gd name="connsiteX0" fmla="*/ 2971800 w 6172200"/>
              <a:gd name="connsiteY0" fmla="*/ 5562600 h 6858000"/>
              <a:gd name="connsiteX1" fmla="*/ 5029200 w 6172200"/>
              <a:gd name="connsiteY1" fmla="*/ 3505200 h 6858000"/>
              <a:gd name="connsiteX2" fmla="*/ 2971800 w 6172200"/>
              <a:gd name="connsiteY2" fmla="*/ 1447800 h 6858000"/>
              <a:gd name="connsiteX3" fmla="*/ 914400 w 6172200"/>
              <a:gd name="connsiteY3" fmla="*/ 3505200 h 6858000"/>
              <a:gd name="connsiteX4" fmla="*/ 2971800 w 6172200"/>
              <a:gd name="connsiteY4" fmla="*/ 5562600 h 6858000"/>
              <a:gd name="connsiteX5" fmla="*/ 3086100 w 6172200"/>
              <a:gd name="connsiteY5" fmla="*/ 6858000 h 6858000"/>
              <a:gd name="connsiteX6" fmla="*/ 0 w 6172200"/>
              <a:gd name="connsiteY6" fmla="*/ 6858000 h 6858000"/>
              <a:gd name="connsiteX7" fmla="*/ 0 w 6172200"/>
              <a:gd name="connsiteY7" fmla="*/ 0 h 6858000"/>
              <a:gd name="connsiteX8" fmla="*/ 3086100 w 6172200"/>
              <a:gd name="connsiteY8" fmla="*/ 0 h 6858000"/>
              <a:gd name="connsiteX9" fmla="*/ 6172200 w 6172200"/>
              <a:gd name="connsiteY9" fmla="*/ 3429000 h 6858000"/>
              <a:gd name="connsiteX10" fmla="*/ 3086100 w 61722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2200" h="6858000">
                <a:moveTo>
                  <a:pt x="2971800" y="5562600"/>
                </a:moveTo>
                <a:cubicBezTo>
                  <a:pt x="4108071" y="5562600"/>
                  <a:pt x="5029200" y="4641471"/>
                  <a:pt x="5029200" y="3505200"/>
                </a:cubicBezTo>
                <a:cubicBezTo>
                  <a:pt x="5029200" y="2368929"/>
                  <a:pt x="4108071" y="1447800"/>
                  <a:pt x="2971800" y="1447800"/>
                </a:cubicBezTo>
                <a:cubicBezTo>
                  <a:pt x="1835529" y="1447800"/>
                  <a:pt x="914400" y="2368929"/>
                  <a:pt x="914400" y="3505200"/>
                </a:cubicBezTo>
                <a:cubicBezTo>
                  <a:pt x="914400" y="4641471"/>
                  <a:pt x="1835529" y="5562600"/>
                  <a:pt x="2971800" y="5562600"/>
                </a:cubicBezTo>
                <a:close/>
                <a:moveTo>
                  <a:pt x="3086100" y="6858000"/>
                </a:moveTo>
                <a:lnTo>
                  <a:pt x="0" y="6858000"/>
                </a:lnTo>
                <a:lnTo>
                  <a:pt x="0" y="0"/>
                </a:lnTo>
                <a:lnTo>
                  <a:pt x="3086100" y="0"/>
                </a:lnTo>
                <a:cubicBezTo>
                  <a:pt x="4790506" y="0"/>
                  <a:pt x="6172200" y="1535216"/>
                  <a:pt x="6172200" y="3429000"/>
                </a:cubicBezTo>
                <a:cubicBezTo>
                  <a:pt x="6172200" y="5322784"/>
                  <a:pt x="4790506" y="6858000"/>
                  <a:pt x="3086100" y="6858000"/>
                </a:cubicBezTo>
                <a:close/>
              </a:path>
            </a:pathLst>
          </a:custGeom>
          <a:gradFill>
            <a:gsLst>
              <a:gs pos="34000">
                <a:schemeClr val="tx2"/>
              </a:gs>
              <a:gs pos="100000">
                <a:schemeClr val="accent3"/>
              </a:gs>
            </a:gsLst>
            <a:lin ang="36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Oval 8">
            <a:extLst>
              <a:ext uri="{FF2B5EF4-FFF2-40B4-BE49-F238E27FC236}">
                <a16:creationId xmlns:a16="http://schemas.microsoft.com/office/drawing/2014/main" id="{8A0D26D9-9743-8E30-3F74-83CB1DCE65FC}"/>
              </a:ext>
            </a:extLst>
          </p:cNvPr>
          <p:cNvSpPr/>
          <p:nvPr userDrawn="1"/>
        </p:nvSpPr>
        <p:spPr>
          <a:xfrm>
            <a:off x="6858000" y="990600"/>
            <a:ext cx="4724400" cy="4724400"/>
          </a:xfrm>
          <a:prstGeom prst="ellipse">
            <a:avLst/>
          </a:prstGeom>
          <a:noFill/>
          <a:ln w="127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8D7CD8F-8F96-7290-82E0-B0ECD8D4A3BC}"/>
              </a:ext>
            </a:extLst>
          </p:cNvPr>
          <p:cNvSpPr/>
          <p:nvPr userDrawn="1"/>
        </p:nvSpPr>
        <p:spPr>
          <a:xfrm>
            <a:off x="6629399" y="761998"/>
            <a:ext cx="5181602" cy="5181602"/>
          </a:xfrm>
          <a:prstGeom prst="ellipse">
            <a:avLst/>
          </a:prstGeom>
          <a:noFill/>
          <a:ln w="12700">
            <a:solidFill>
              <a:schemeClr val="bg1"/>
            </a:solid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C48FA7-C674-4712-28AF-84CFC96BA620}"/>
              </a:ext>
            </a:extLst>
          </p:cNvPr>
          <p:cNvSpPr/>
          <p:nvPr userDrawn="1"/>
        </p:nvSpPr>
        <p:spPr>
          <a:xfrm>
            <a:off x="7162800" y="1295400"/>
            <a:ext cx="4114800" cy="4114800"/>
          </a:xfrm>
          <a:prstGeom prst="ellipse">
            <a:avLst/>
          </a:prstGeom>
          <a:solidFill>
            <a:srgbClr val="FFFFFF">
              <a:alpha val="78039"/>
            </a:srgbClr>
          </a:solidFill>
          <a:ln w="127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text on a black background&#10;&#10;Description automatically generated">
            <a:extLst>
              <a:ext uri="{FF2B5EF4-FFF2-40B4-BE49-F238E27FC236}">
                <a16:creationId xmlns:a16="http://schemas.microsoft.com/office/drawing/2014/main" id="{D506ACE0-D601-1E7E-C327-A17A1E7E6E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49715" y="2286000"/>
            <a:ext cx="3140970" cy="519837"/>
          </a:xfrm>
          <a:prstGeom prst="rect">
            <a:avLst/>
          </a:prstGeom>
        </p:spPr>
      </p:pic>
      <p:sp>
        <p:nvSpPr>
          <p:cNvPr id="17" name="TextBox 16">
            <a:extLst>
              <a:ext uri="{FF2B5EF4-FFF2-40B4-BE49-F238E27FC236}">
                <a16:creationId xmlns:a16="http://schemas.microsoft.com/office/drawing/2014/main" id="{07D2984B-02D5-CBA8-7EBC-0BD76F559683}"/>
              </a:ext>
            </a:extLst>
          </p:cNvPr>
          <p:cNvSpPr txBox="1"/>
          <p:nvPr userDrawn="1"/>
        </p:nvSpPr>
        <p:spPr>
          <a:xfrm>
            <a:off x="457200" y="304800"/>
            <a:ext cx="4267200" cy="2123658"/>
          </a:xfrm>
          <a:prstGeom prst="rect">
            <a:avLst/>
          </a:prstGeom>
          <a:noFill/>
        </p:spPr>
        <p:txBody>
          <a:bodyPr wrap="square" rtlCol="0">
            <a:spAutoFit/>
          </a:bodyPr>
          <a:lstStyle/>
          <a:p>
            <a:r>
              <a:rPr lang="en-US" sz="6600" b="1" dirty="0">
                <a:solidFill>
                  <a:schemeClr val="accent1"/>
                </a:solidFill>
                <a:latin typeface="Arial Black" panose="020B0A04020102020204" pitchFamily="34" charset="0"/>
                <a:cs typeface="Arial" panose="020B0604020202020204" pitchFamily="34" charset="0"/>
              </a:rPr>
              <a:t>THANK YOU</a:t>
            </a:r>
          </a:p>
        </p:txBody>
      </p:sp>
      <p:sp>
        <p:nvSpPr>
          <p:cNvPr id="18" name="Rectangle 17">
            <a:extLst>
              <a:ext uri="{FF2B5EF4-FFF2-40B4-BE49-F238E27FC236}">
                <a16:creationId xmlns:a16="http://schemas.microsoft.com/office/drawing/2014/main" id="{E31FB031-289F-7A71-8083-83FD94A2FDE8}"/>
              </a:ext>
            </a:extLst>
          </p:cNvPr>
          <p:cNvSpPr/>
          <p:nvPr userDrawn="1"/>
        </p:nvSpPr>
        <p:spPr>
          <a:xfrm>
            <a:off x="0" y="2288759"/>
            <a:ext cx="4572000" cy="76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48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3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mute="1">
                <p:cTn id="12" repeatCount="indefinite" fill="hold" display="0">
                  <p:stCondLst>
                    <p:cond delay="indefinite"/>
                  </p:stCondLst>
                </p:cTn>
                <p:tgtEl>
                  <p:spTgt spid="11"/>
                </p:tgtEl>
              </p:cMediaNode>
            </p:video>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werPoint Elements-Don't Us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DF34E7-559E-8941-8A27-0DBA4F20CF99}"/>
              </a:ext>
            </a:extLst>
          </p:cNvPr>
          <p:cNvGrpSpPr/>
          <p:nvPr userDrawn="1"/>
        </p:nvGrpSpPr>
        <p:grpSpPr>
          <a:xfrm>
            <a:off x="1403350" y="1785938"/>
            <a:ext cx="9975850" cy="1728916"/>
            <a:chOff x="1403350" y="1785938"/>
            <a:chExt cx="9975850" cy="1728916"/>
          </a:xfrm>
        </p:grpSpPr>
        <p:sp>
          <p:nvSpPr>
            <p:cNvPr id="5" name="TextBox 4">
              <a:extLst>
                <a:ext uri="{FF2B5EF4-FFF2-40B4-BE49-F238E27FC236}">
                  <a16:creationId xmlns:a16="http://schemas.microsoft.com/office/drawing/2014/main" id="{D10D4492-6862-5B0D-8D83-586859264BAC}"/>
                </a:ext>
              </a:extLst>
            </p:cNvPr>
            <p:cNvSpPr txBox="1"/>
            <p:nvPr userDrawn="1"/>
          </p:nvSpPr>
          <p:spPr>
            <a:xfrm>
              <a:off x="2997200" y="1991360"/>
              <a:ext cx="8382000" cy="1523494"/>
            </a:xfrm>
            <a:prstGeom prst="rect">
              <a:avLst/>
            </a:prstGeom>
            <a:noFill/>
          </p:spPr>
          <p:txBody>
            <a:bodyPr wrap="square" rtlCol="0">
              <a:spAutoFit/>
            </a:bodyPr>
            <a:lstStyle/>
            <a:p>
              <a:r>
                <a:rPr lang="en-US" sz="9300" dirty="0">
                  <a:latin typeface="Roboto Black" panose="02000000000000000000" pitchFamily="2" charset="0"/>
                  <a:ea typeface="Roboto Black" panose="02000000000000000000" pitchFamily="2" charset="0"/>
                </a:rPr>
                <a:t>Quality</a:t>
              </a:r>
              <a:r>
                <a:rPr lang="en-US" sz="9300" dirty="0">
                  <a:latin typeface="Roboto Medium" panose="02000000000000000000" pitchFamily="2" charset="0"/>
                  <a:ea typeface="Roboto Medium" panose="02000000000000000000" pitchFamily="2" charset="0"/>
                </a:rPr>
                <a:t>Bidders</a:t>
              </a:r>
            </a:p>
          </p:txBody>
        </p:sp>
        <p:sp>
          <p:nvSpPr>
            <p:cNvPr id="7" name="Freeform: Shape 6">
              <a:extLst>
                <a:ext uri="{FF2B5EF4-FFF2-40B4-BE49-F238E27FC236}">
                  <a16:creationId xmlns:a16="http://schemas.microsoft.com/office/drawing/2014/main" id="{ED07EBA4-E88B-1254-77B5-0C3CB14878C8}"/>
                </a:ext>
              </a:extLst>
            </p:cNvPr>
            <p:cNvSpPr/>
            <p:nvPr userDrawn="1"/>
          </p:nvSpPr>
          <p:spPr>
            <a:xfrm>
              <a:off x="1403350" y="1785938"/>
              <a:ext cx="1454150" cy="1449387"/>
            </a:xfrm>
            <a:custGeom>
              <a:avLst/>
              <a:gdLst>
                <a:gd name="connsiteX0" fmla="*/ 1274763 w 1454150"/>
                <a:gd name="connsiteY0" fmla="*/ 514350 h 1449387"/>
                <a:gd name="connsiteX1" fmla="*/ 1274763 w 1454150"/>
                <a:gd name="connsiteY1" fmla="*/ 180975 h 1449387"/>
                <a:gd name="connsiteX2" fmla="*/ 179388 w 1454150"/>
                <a:gd name="connsiteY2" fmla="*/ 180975 h 1449387"/>
                <a:gd name="connsiteX3" fmla="*/ 179388 w 1454150"/>
                <a:gd name="connsiteY3" fmla="*/ 1271587 h 1449387"/>
                <a:gd name="connsiteX4" fmla="*/ 1273175 w 1454150"/>
                <a:gd name="connsiteY4" fmla="*/ 1271587 h 1449387"/>
                <a:gd name="connsiteX5" fmla="*/ 1273175 w 1454150"/>
                <a:gd name="connsiteY5" fmla="*/ 979487 h 1449387"/>
                <a:gd name="connsiteX6" fmla="*/ 1452562 w 1454150"/>
                <a:gd name="connsiteY6" fmla="*/ 800100 h 1449387"/>
                <a:gd name="connsiteX7" fmla="*/ 1452562 w 1454150"/>
                <a:gd name="connsiteY7" fmla="*/ 1449387 h 1449387"/>
                <a:gd name="connsiteX8" fmla="*/ 0 w 1454150"/>
                <a:gd name="connsiteY8" fmla="*/ 1449387 h 1449387"/>
                <a:gd name="connsiteX9" fmla="*/ 0 w 1454150"/>
                <a:gd name="connsiteY9" fmla="*/ 0 h 1449387"/>
                <a:gd name="connsiteX10" fmla="*/ 1454150 w 1454150"/>
                <a:gd name="connsiteY10" fmla="*/ 0 h 1449387"/>
                <a:gd name="connsiteX11" fmla="*/ 1454150 w 1454150"/>
                <a:gd name="connsiteY11" fmla="*/ 336550 h 1449387"/>
                <a:gd name="connsiteX12" fmla="*/ 1274763 w 1454150"/>
                <a:gd name="connsiteY12" fmla="*/ 514350 h 144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150" h="1449387">
                  <a:moveTo>
                    <a:pt x="1274763" y="514350"/>
                  </a:moveTo>
                  <a:lnTo>
                    <a:pt x="1274763" y="180975"/>
                  </a:lnTo>
                  <a:lnTo>
                    <a:pt x="179388" y="180975"/>
                  </a:lnTo>
                  <a:lnTo>
                    <a:pt x="179388" y="1271587"/>
                  </a:lnTo>
                  <a:lnTo>
                    <a:pt x="1273175" y="1271587"/>
                  </a:lnTo>
                  <a:lnTo>
                    <a:pt x="1273175" y="979487"/>
                  </a:lnTo>
                  <a:lnTo>
                    <a:pt x="1452562" y="800100"/>
                  </a:lnTo>
                  <a:lnTo>
                    <a:pt x="1452562" y="1449387"/>
                  </a:lnTo>
                  <a:lnTo>
                    <a:pt x="0" y="1449387"/>
                  </a:lnTo>
                  <a:lnTo>
                    <a:pt x="0" y="0"/>
                  </a:lnTo>
                  <a:lnTo>
                    <a:pt x="1454150" y="0"/>
                  </a:lnTo>
                  <a:lnTo>
                    <a:pt x="1454150" y="336550"/>
                  </a:lnTo>
                  <a:lnTo>
                    <a:pt x="1274763" y="51435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91951E67-DF9E-13F5-C5AC-E6DA785A026A}"/>
                </a:ext>
              </a:extLst>
            </p:cNvPr>
            <p:cNvSpPr/>
            <p:nvPr userDrawn="1"/>
          </p:nvSpPr>
          <p:spPr>
            <a:xfrm>
              <a:off x="1847849" y="1985963"/>
              <a:ext cx="1503364" cy="1023938"/>
            </a:xfrm>
            <a:custGeom>
              <a:avLst/>
              <a:gdLst>
                <a:gd name="connsiteX0" fmla="*/ 1503364 w 1503364"/>
                <a:gd name="connsiteY0" fmla="*/ 0 h 1023938"/>
                <a:gd name="connsiteX1" fmla="*/ 1249364 w 1503364"/>
                <a:gd name="connsiteY1" fmla="*/ 0 h 1023938"/>
                <a:gd name="connsiteX2" fmla="*/ 482601 w 1503364"/>
                <a:gd name="connsiteY2" fmla="*/ 766763 h 1023938"/>
                <a:gd name="connsiteX3" fmla="*/ 130175 w 1503364"/>
                <a:gd name="connsiteY3" fmla="*/ 414337 h 1023938"/>
                <a:gd name="connsiteX4" fmla="*/ 0 w 1503364"/>
                <a:gd name="connsiteY4" fmla="*/ 544512 h 1023938"/>
                <a:gd name="connsiteX5" fmla="*/ 479426 w 1503364"/>
                <a:gd name="connsiteY5" fmla="*/ 1023938 h 1023938"/>
                <a:gd name="connsiteX6" fmla="*/ 1503364 w 1503364"/>
                <a:gd name="connsiteY6" fmla="*/ 0 h 10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364" h="1023938">
                  <a:moveTo>
                    <a:pt x="1503364" y="0"/>
                  </a:moveTo>
                  <a:lnTo>
                    <a:pt x="1249364" y="0"/>
                  </a:lnTo>
                  <a:lnTo>
                    <a:pt x="482601" y="766763"/>
                  </a:lnTo>
                  <a:lnTo>
                    <a:pt x="130175" y="414337"/>
                  </a:lnTo>
                  <a:lnTo>
                    <a:pt x="0" y="544512"/>
                  </a:lnTo>
                  <a:lnTo>
                    <a:pt x="479426" y="1023938"/>
                  </a:lnTo>
                  <a:lnTo>
                    <a:pt x="1503364"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5">
            <a:extLst>
              <a:ext uri="{FF2B5EF4-FFF2-40B4-BE49-F238E27FC236}">
                <a16:creationId xmlns:a16="http://schemas.microsoft.com/office/drawing/2014/main" id="{7BAC9CDF-C522-05CC-06BA-5D6077B592FB}"/>
              </a:ext>
            </a:extLst>
          </p:cNvPr>
          <p:cNvSpPr>
            <a:spLocks noGrp="1"/>
          </p:cNvSpPr>
          <p:nvPr>
            <p:ph type="sldNum" sz="quarter" idx="12"/>
          </p:nvPr>
        </p:nvSpPr>
        <p:spPr>
          <a:xfrm>
            <a:off x="11125200" y="6349383"/>
            <a:ext cx="838200" cy="365125"/>
          </a:xfrm>
        </p:spPr>
        <p:txBody>
          <a:bodyPr/>
          <a:lstStyle>
            <a:lvl1pPr>
              <a:defRPr b="1">
                <a:solidFill>
                  <a:schemeClr val="accent1"/>
                </a:solidFill>
              </a:defRPr>
            </a:lvl1pPr>
          </a:lstStyle>
          <a:p>
            <a:fld id="{0B0312C9-9265-408B-B3FF-FD11D50778DB}" type="slidenum">
              <a:rPr lang="en-US" smtClean="0"/>
              <a:pPr/>
              <a:t>‹#›</a:t>
            </a:fld>
            <a:endParaRPr lang="en-US" dirty="0"/>
          </a:p>
        </p:txBody>
      </p:sp>
      <p:pic>
        <p:nvPicPr>
          <p:cNvPr id="10" name="Picture 9">
            <a:extLst>
              <a:ext uri="{FF2B5EF4-FFF2-40B4-BE49-F238E27FC236}">
                <a16:creationId xmlns:a16="http://schemas.microsoft.com/office/drawing/2014/main" id="{F246A7B5-CE91-A232-72FB-16DB421C152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6205892"/>
            <a:ext cx="12192000" cy="652108"/>
          </a:xfrm>
          <a:prstGeom prst="rect">
            <a:avLst/>
          </a:prstGeom>
          <a:effectLst/>
        </p:spPr>
      </p:pic>
    </p:spTree>
    <p:extLst>
      <p:ext uri="{BB962C8B-B14F-4D97-AF65-F5344CB8AC3E}">
        <p14:creationId xmlns:p14="http://schemas.microsoft.com/office/powerpoint/2010/main" val="3803557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792161"/>
          </a:xfrm>
        </p:spPr>
        <p:txBody>
          <a:bodyPr anchor="t">
            <a:noAutofit/>
          </a:bodyPr>
          <a:lstStyle>
            <a:lvl1pPr algn="l">
              <a:defRPr sz="3600" cap="all" baseline="0">
                <a:solidFill>
                  <a:schemeClr val="accent1"/>
                </a:solidFill>
              </a:defRPr>
            </a:lvl1pPr>
          </a:lstStyle>
          <a:p>
            <a:r>
              <a:rPr lang="en-US" dirty="0"/>
              <a:t>Click to edit Master title style</a:t>
            </a:r>
          </a:p>
        </p:txBody>
      </p:sp>
      <p:sp>
        <p:nvSpPr>
          <p:cNvPr id="7" name="Text Placeholder 2">
            <a:extLst>
              <a:ext uri="{FF2B5EF4-FFF2-40B4-BE49-F238E27FC236}">
                <a16:creationId xmlns:a16="http://schemas.microsoft.com/office/drawing/2014/main" id="{5B5CEDF0-E07A-755D-D65A-14093159312D}"/>
              </a:ext>
            </a:extLst>
          </p:cNvPr>
          <p:cNvSpPr>
            <a:spLocks noGrp="1"/>
          </p:cNvSpPr>
          <p:nvPr>
            <p:ph idx="1"/>
          </p:nvPr>
        </p:nvSpPr>
        <p:spPr>
          <a:xfrm>
            <a:off x="609600" y="2057400"/>
            <a:ext cx="5029200" cy="32004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5E846DD-E704-E8AB-A018-877D43A739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6205892"/>
            <a:ext cx="12192000" cy="652108"/>
          </a:xfrm>
          <a:prstGeom prst="rect">
            <a:avLst/>
          </a:prstGeom>
          <a:effectLst/>
        </p:spPr>
      </p:pic>
      <p:sp>
        <p:nvSpPr>
          <p:cNvPr id="9" name="Slide Number Placeholder 5">
            <a:extLst>
              <a:ext uri="{FF2B5EF4-FFF2-40B4-BE49-F238E27FC236}">
                <a16:creationId xmlns:a16="http://schemas.microsoft.com/office/drawing/2014/main" id="{9A710AC5-5B47-A8F6-8BF6-F94829F5390F}"/>
              </a:ext>
            </a:extLst>
          </p:cNvPr>
          <p:cNvSpPr>
            <a:spLocks noGrp="1"/>
          </p:cNvSpPr>
          <p:nvPr>
            <p:ph type="sldNum" sz="quarter" idx="12"/>
          </p:nvPr>
        </p:nvSpPr>
        <p:spPr>
          <a:xfrm>
            <a:off x="11125200" y="6349383"/>
            <a:ext cx="838200" cy="365125"/>
          </a:xfrm>
        </p:spPr>
        <p:txBody>
          <a:bodyPr/>
          <a:lstStyle>
            <a:lvl1pPr>
              <a:defRPr b="1">
                <a:solidFill>
                  <a:schemeClr val="accent1"/>
                </a:solidFill>
              </a:defRPr>
            </a:lvl1pPr>
          </a:lstStyle>
          <a:p>
            <a:fld id="{0B0312C9-9265-408B-B3FF-FD11D50778DB}" type="slidenum">
              <a:rPr lang="en-US" smtClean="0"/>
              <a:pPr/>
              <a:t>‹#›</a:t>
            </a:fld>
            <a:endParaRPr lang="en-US" dirty="0"/>
          </a:p>
        </p:txBody>
      </p:sp>
      <p:sp>
        <p:nvSpPr>
          <p:cNvPr id="11" name="Text Placeholder 2">
            <a:extLst>
              <a:ext uri="{FF2B5EF4-FFF2-40B4-BE49-F238E27FC236}">
                <a16:creationId xmlns:a16="http://schemas.microsoft.com/office/drawing/2014/main" id="{A1F840F0-5BB3-21E5-4EBA-C3C2EFB59897}"/>
              </a:ext>
            </a:extLst>
          </p:cNvPr>
          <p:cNvSpPr>
            <a:spLocks noGrp="1"/>
          </p:cNvSpPr>
          <p:nvPr>
            <p:ph idx="14" hasCustomPrompt="1"/>
          </p:nvPr>
        </p:nvSpPr>
        <p:spPr>
          <a:xfrm>
            <a:off x="609600" y="1524000"/>
            <a:ext cx="5029200" cy="533400"/>
          </a:xfrm>
          <a:prstGeom prst="rect">
            <a:avLst/>
          </a:prstGeom>
        </p:spPr>
        <p:txBody>
          <a:bodyPr vert="horz" lIns="91440" tIns="45720" rIns="91440" bIns="45720" rtlCol="0">
            <a:normAutofit/>
          </a:bodyPr>
          <a:lstStyle>
            <a:lvl1pPr>
              <a:defRPr sz="2400" b="1">
                <a:solidFill>
                  <a:schemeClr val="accent2"/>
                </a:solidFill>
                <a:latin typeface="Arial" panose="020B0604020202020204" pitchFamily="34" charset="0"/>
                <a:cs typeface="Arial" panose="020B0604020202020204" pitchFamily="34" charset="0"/>
              </a:defRPr>
            </a:lvl1pPr>
          </a:lstStyle>
          <a:p>
            <a:pPr lvl="0"/>
            <a:r>
              <a:rPr lang="en-US" dirty="0"/>
              <a:t>Headline</a:t>
            </a:r>
          </a:p>
        </p:txBody>
      </p:sp>
      <p:sp>
        <p:nvSpPr>
          <p:cNvPr id="13" name="Text Placeholder 2">
            <a:extLst>
              <a:ext uri="{FF2B5EF4-FFF2-40B4-BE49-F238E27FC236}">
                <a16:creationId xmlns:a16="http://schemas.microsoft.com/office/drawing/2014/main" id="{9B51BD2F-3E54-5AE7-39CA-A48CB7BF9D94}"/>
              </a:ext>
            </a:extLst>
          </p:cNvPr>
          <p:cNvSpPr>
            <a:spLocks noGrp="1"/>
          </p:cNvSpPr>
          <p:nvPr>
            <p:ph idx="15"/>
          </p:nvPr>
        </p:nvSpPr>
        <p:spPr>
          <a:xfrm>
            <a:off x="6553202" y="2057400"/>
            <a:ext cx="5029200" cy="32004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a:extLst>
              <a:ext uri="{FF2B5EF4-FFF2-40B4-BE49-F238E27FC236}">
                <a16:creationId xmlns:a16="http://schemas.microsoft.com/office/drawing/2014/main" id="{6E314945-9758-87A2-C0D3-B75A324492E4}"/>
              </a:ext>
            </a:extLst>
          </p:cNvPr>
          <p:cNvSpPr>
            <a:spLocks noGrp="1"/>
          </p:cNvSpPr>
          <p:nvPr>
            <p:ph idx="16" hasCustomPrompt="1"/>
          </p:nvPr>
        </p:nvSpPr>
        <p:spPr>
          <a:xfrm>
            <a:off x="6553202" y="1524000"/>
            <a:ext cx="5029200" cy="533400"/>
          </a:xfrm>
          <a:prstGeom prst="rect">
            <a:avLst/>
          </a:prstGeom>
        </p:spPr>
        <p:txBody>
          <a:bodyPr vert="horz" lIns="91440" tIns="45720" rIns="91440" bIns="45720" rtlCol="0">
            <a:normAutofit/>
          </a:bodyPr>
          <a:lstStyle>
            <a:lvl1pPr>
              <a:defRPr sz="2400" b="1">
                <a:solidFill>
                  <a:schemeClr val="accent2"/>
                </a:solidFill>
                <a:latin typeface="Arial" panose="020B0604020202020204" pitchFamily="34" charset="0"/>
                <a:cs typeface="Arial" panose="020B0604020202020204" pitchFamily="34" charset="0"/>
              </a:defRPr>
            </a:lvl1pPr>
          </a:lstStyle>
          <a:p>
            <a:pPr lvl="0"/>
            <a:r>
              <a:rPr lang="en-US" dirty="0"/>
              <a:t>Headline</a:t>
            </a:r>
          </a:p>
        </p:txBody>
      </p:sp>
    </p:spTree>
    <p:extLst>
      <p:ext uri="{BB962C8B-B14F-4D97-AF65-F5344CB8AC3E}">
        <p14:creationId xmlns:p14="http://schemas.microsoft.com/office/powerpoint/2010/main" val="303515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5DB1E-4804-794A-E54E-F96E3B4EB4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6205892"/>
            <a:ext cx="12192000" cy="652108"/>
          </a:xfrm>
          <a:prstGeom prst="rect">
            <a:avLst/>
          </a:prstGeom>
          <a:effectLst/>
        </p:spPr>
      </p:pic>
      <p:sp>
        <p:nvSpPr>
          <p:cNvPr id="2" name="Title 1"/>
          <p:cNvSpPr>
            <a:spLocks noGrp="1"/>
          </p:cNvSpPr>
          <p:nvPr>
            <p:ph type="title"/>
          </p:nvPr>
        </p:nvSpPr>
        <p:spPr/>
        <p:txBody>
          <a:bodyPr>
            <a:noAutofit/>
          </a:bodyPr>
          <a:lstStyle>
            <a:lvl1pPr algn="l">
              <a:defRPr sz="3600" cap="all" baseline="0">
                <a:solidFill>
                  <a:schemeClr val="accent1"/>
                </a:solidFill>
              </a:defRPr>
            </a:lvl1pPr>
          </a:lstStyle>
          <a:p>
            <a:r>
              <a:rPr lang="en-US" dirty="0"/>
              <a:t>Click to edit Master title style</a:t>
            </a:r>
          </a:p>
        </p:txBody>
      </p:sp>
      <p:pic>
        <p:nvPicPr>
          <p:cNvPr id="8" name="Picture 7">
            <a:extLst>
              <a:ext uri="{FF2B5EF4-FFF2-40B4-BE49-F238E27FC236}">
                <a16:creationId xmlns:a16="http://schemas.microsoft.com/office/drawing/2014/main" id="{9C9809EA-7ADD-EAAA-04F4-2BC1676625C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153400" y="66"/>
            <a:ext cx="4038600" cy="147446"/>
          </a:xfrm>
          <a:prstGeom prst="rect">
            <a:avLst/>
          </a:prstGeom>
        </p:spPr>
      </p:pic>
      <p:sp>
        <p:nvSpPr>
          <p:cNvPr id="6" name="Slide Number Placeholder 5"/>
          <p:cNvSpPr>
            <a:spLocks noGrp="1"/>
          </p:cNvSpPr>
          <p:nvPr>
            <p:ph type="sldNum" sz="quarter" idx="12"/>
          </p:nvPr>
        </p:nvSpPr>
        <p:spPr>
          <a:xfrm>
            <a:off x="11125200" y="6349383"/>
            <a:ext cx="838200" cy="365125"/>
          </a:xfrm>
        </p:spPr>
        <p:txBody>
          <a:bodyPr/>
          <a:lstStyle>
            <a:lvl1pPr>
              <a:defRPr b="1">
                <a:solidFill>
                  <a:schemeClr val="accent1"/>
                </a:solidFill>
              </a:defRPr>
            </a:lvl1pPr>
          </a:lstStyle>
          <a:p>
            <a:fld id="{0B0312C9-9265-408B-B3FF-FD11D50778DB}" type="slidenum">
              <a:rPr lang="en-US" smtClean="0"/>
              <a:pPr/>
              <a:t>‹#›</a:t>
            </a:fld>
            <a:endParaRPr lang="en-US" dirty="0"/>
          </a:p>
        </p:txBody>
      </p:sp>
      <p:sp>
        <p:nvSpPr>
          <p:cNvPr id="9" name="Text Placeholder 2">
            <a:extLst>
              <a:ext uri="{FF2B5EF4-FFF2-40B4-BE49-F238E27FC236}">
                <a16:creationId xmlns:a16="http://schemas.microsoft.com/office/drawing/2014/main" id="{9E5F4AB6-E6A1-0600-4260-8076AA944D2C}"/>
              </a:ext>
            </a:extLst>
          </p:cNvPr>
          <p:cNvSpPr>
            <a:spLocks noGrp="1"/>
          </p:cNvSpPr>
          <p:nvPr>
            <p:ph idx="1"/>
          </p:nvPr>
        </p:nvSpPr>
        <p:spPr>
          <a:xfrm>
            <a:off x="609600" y="1341439"/>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8927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4" name="Picture 3" descr="A blue circle with a check mark in it&#10;&#10;Description automatically generated">
            <a:extLst>
              <a:ext uri="{FF2B5EF4-FFF2-40B4-BE49-F238E27FC236}">
                <a16:creationId xmlns:a16="http://schemas.microsoft.com/office/drawing/2014/main" id="{906D863B-0FF1-B22C-E066-3BD3626E88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157272" cy="6858000"/>
          </a:xfrm>
          <a:prstGeom prst="rect">
            <a:avLst/>
          </a:prstGeom>
        </p:spPr>
      </p:pic>
      <p:sp>
        <p:nvSpPr>
          <p:cNvPr id="2" name="Title 1"/>
          <p:cNvSpPr>
            <a:spLocks noGrp="1"/>
          </p:cNvSpPr>
          <p:nvPr>
            <p:ph type="title" hasCustomPrompt="1"/>
          </p:nvPr>
        </p:nvSpPr>
        <p:spPr>
          <a:xfrm>
            <a:off x="630767" y="1371600"/>
            <a:ext cx="4246033" cy="4114800"/>
          </a:xfrm>
        </p:spPr>
        <p:txBody>
          <a:bodyPr/>
          <a:lstStyle>
            <a:lvl1pPr>
              <a:defRPr sz="3600">
                <a:solidFill>
                  <a:schemeClr val="bg1"/>
                </a:solidFill>
              </a:defRPr>
            </a:lvl1pPr>
          </a:lstStyle>
          <a:p>
            <a:r>
              <a:rPr lang="en-US" dirty="0"/>
              <a:t>Title of this section goes here</a:t>
            </a:r>
          </a:p>
        </p:txBody>
      </p:sp>
      <p:sp>
        <p:nvSpPr>
          <p:cNvPr id="9" name="Content Placeholder 5">
            <a:extLst>
              <a:ext uri="{FF2B5EF4-FFF2-40B4-BE49-F238E27FC236}">
                <a16:creationId xmlns:a16="http://schemas.microsoft.com/office/drawing/2014/main" id="{91834E6B-38C2-5CC5-0D18-5F061C9C5FDE}"/>
              </a:ext>
            </a:extLst>
          </p:cNvPr>
          <p:cNvSpPr>
            <a:spLocks noGrp="1"/>
          </p:cNvSpPr>
          <p:nvPr>
            <p:ph sz="quarter" idx="4" hasCustomPrompt="1"/>
          </p:nvPr>
        </p:nvSpPr>
        <p:spPr>
          <a:xfrm>
            <a:off x="6248400" y="1582738"/>
            <a:ext cx="5389033" cy="3692525"/>
          </a:xfrm>
        </p:spPr>
        <p:txBody>
          <a:bodyPr/>
          <a:lstStyle>
            <a:lvl1pPr marL="0" indent="0">
              <a:buNone/>
              <a:defRPr sz="2800"/>
            </a:lvl1pPr>
            <a:lvl2pPr marL="346075" indent="0">
              <a:buNone/>
              <a:defRPr sz="2800"/>
            </a:lvl2pPr>
            <a:lvl3pPr marL="685800" indent="0">
              <a:buNone/>
              <a:defRPr sz="2800"/>
            </a:lvl3pPr>
            <a:lvl4pPr marL="1031875" indent="0">
              <a:buNone/>
              <a:defRPr sz="2800"/>
            </a:lvl4pPr>
            <a:lvl5pPr marL="1371600" indent="0">
              <a:buNone/>
              <a:defRPr sz="2800"/>
            </a:lvl5pPr>
            <a:lvl6pPr>
              <a:defRPr sz="1600"/>
            </a:lvl6pPr>
            <a:lvl7pPr>
              <a:defRPr sz="1600"/>
            </a:lvl7pPr>
            <a:lvl8pPr>
              <a:defRPr sz="1600"/>
            </a:lvl8pPr>
            <a:lvl9pPr>
              <a:defRPr sz="1600"/>
            </a:lvl9pPr>
          </a:lstStyle>
          <a:p>
            <a:pPr lvl="0"/>
            <a:r>
              <a:rPr lang="en-US" dirty="0"/>
              <a:t>Click to add a description of this section</a:t>
            </a:r>
          </a:p>
        </p:txBody>
      </p:sp>
    </p:spTree>
    <p:extLst>
      <p:ext uri="{BB962C8B-B14F-4D97-AF65-F5344CB8AC3E}">
        <p14:creationId xmlns:p14="http://schemas.microsoft.com/office/powerpoint/2010/main" val="2254625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D01C6-2411-9DC5-B625-169DD3A8D9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6205892"/>
            <a:ext cx="12192000" cy="652108"/>
          </a:xfrm>
          <a:prstGeom prst="rect">
            <a:avLst/>
          </a:prstGeom>
          <a:effectLst/>
        </p:spPr>
      </p:pic>
      <p:sp>
        <p:nvSpPr>
          <p:cNvPr id="7" name="Slide Number Placeholder 5">
            <a:extLst>
              <a:ext uri="{FF2B5EF4-FFF2-40B4-BE49-F238E27FC236}">
                <a16:creationId xmlns:a16="http://schemas.microsoft.com/office/drawing/2014/main" id="{1DCA02CD-4027-4B25-FDC3-7E6A5B4E0CEB}"/>
              </a:ext>
            </a:extLst>
          </p:cNvPr>
          <p:cNvSpPr>
            <a:spLocks noGrp="1"/>
          </p:cNvSpPr>
          <p:nvPr>
            <p:ph type="sldNum" sz="quarter" idx="12"/>
          </p:nvPr>
        </p:nvSpPr>
        <p:spPr>
          <a:xfrm>
            <a:off x="11125200" y="6349383"/>
            <a:ext cx="838200" cy="365125"/>
          </a:xfrm>
        </p:spPr>
        <p:txBody>
          <a:bodyPr/>
          <a:lstStyle>
            <a:lvl1pPr>
              <a:defRPr b="1">
                <a:solidFill>
                  <a:schemeClr val="accent1"/>
                </a:solidFill>
              </a:defRPr>
            </a:lvl1pPr>
          </a:lstStyle>
          <a:p>
            <a:fld id="{0B0312C9-9265-408B-B3FF-FD11D50778DB}" type="slidenum">
              <a:rPr lang="en-US" smtClean="0"/>
              <a:pPr/>
              <a:t>‹#›</a:t>
            </a:fld>
            <a:endParaRPr lang="en-US" dirty="0"/>
          </a:p>
        </p:txBody>
      </p:sp>
      <p:sp>
        <p:nvSpPr>
          <p:cNvPr id="2" name="Rectangle 1">
            <a:extLst>
              <a:ext uri="{FF2B5EF4-FFF2-40B4-BE49-F238E27FC236}">
                <a16:creationId xmlns:a16="http://schemas.microsoft.com/office/drawing/2014/main" id="{6303F76D-4E96-8F16-1809-0F91C9B7AFAC}"/>
              </a:ext>
            </a:extLst>
          </p:cNvPr>
          <p:cNvSpPr/>
          <p:nvPr userDrawn="1"/>
        </p:nvSpPr>
        <p:spPr>
          <a:xfrm>
            <a:off x="0" y="0"/>
            <a:ext cx="12192000" cy="2514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FCB516F-21A1-6011-3CE9-D418CEF448EF}"/>
              </a:ext>
            </a:extLst>
          </p:cNvPr>
          <p:cNvSpPr>
            <a:spLocks noGrp="1"/>
          </p:cNvSpPr>
          <p:nvPr>
            <p:ph type="title" hasCustomPrompt="1"/>
          </p:nvPr>
        </p:nvSpPr>
        <p:spPr>
          <a:xfrm>
            <a:off x="630767" y="457200"/>
            <a:ext cx="10342033" cy="533400"/>
          </a:xfrm>
        </p:spPr>
        <p:txBody>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Title of this section goes here</a:t>
            </a:r>
          </a:p>
        </p:txBody>
      </p:sp>
      <p:sp>
        <p:nvSpPr>
          <p:cNvPr id="6" name="Text Placeholder 5">
            <a:extLst>
              <a:ext uri="{FF2B5EF4-FFF2-40B4-BE49-F238E27FC236}">
                <a16:creationId xmlns:a16="http://schemas.microsoft.com/office/drawing/2014/main" id="{6827B164-D75C-335A-C0F9-A2519E5C76BB}"/>
              </a:ext>
            </a:extLst>
          </p:cNvPr>
          <p:cNvSpPr>
            <a:spLocks noGrp="1"/>
          </p:cNvSpPr>
          <p:nvPr>
            <p:ph type="body" sz="quarter" idx="13"/>
          </p:nvPr>
        </p:nvSpPr>
        <p:spPr>
          <a:xfrm>
            <a:off x="630767" y="1295400"/>
            <a:ext cx="9503833" cy="1066800"/>
          </a:xfrm>
        </p:spPr>
        <p:txBody>
          <a:bodyPr>
            <a:normAutofit/>
          </a:bodyPr>
          <a:lstStyle>
            <a:lvl1pPr marL="0" indent="0">
              <a:buNone/>
              <a:defRPr sz="1800">
                <a:solidFill>
                  <a:schemeClr val="bg2"/>
                </a:solidFill>
              </a:defRPr>
            </a:lvl1pPr>
            <a:lvl2pPr marL="346075" indent="0">
              <a:buNone/>
              <a:defRPr/>
            </a:lvl2pPr>
            <a:lvl3pPr marL="685800" indent="0">
              <a:buNone/>
              <a:defRPr/>
            </a:lvl3pPr>
            <a:lvl4pPr marL="1031875" indent="0">
              <a:buNone/>
              <a:defRPr/>
            </a:lvl4pPr>
            <a:lvl5pPr marL="1371600" indent="0">
              <a:buNone/>
              <a:defRPr/>
            </a:lvl5pPr>
          </a:lstStyle>
          <a:p>
            <a:pPr lvl="0"/>
            <a:r>
              <a:rPr lang="en-US" dirty="0"/>
              <a:t>Click to edit Master text styles</a:t>
            </a:r>
          </a:p>
        </p:txBody>
      </p:sp>
      <p:sp>
        <p:nvSpPr>
          <p:cNvPr id="8" name="Rectangle: Rounded Corners 7">
            <a:extLst>
              <a:ext uri="{FF2B5EF4-FFF2-40B4-BE49-F238E27FC236}">
                <a16:creationId xmlns:a16="http://schemas.microsoft.com/office/drawing/2014/main" id="{B3D2272B-A142-ECFA-1E07-E4CF49D6AC07}"/>
              </a:ext>
            </a:extLst>
          </p:cNvPr>
          <p:cNvSpPr/>
          <p:nvPr userDrawn="1"/>
        </p:nvSpPr>
        <p:spPr>
          <a:xfrm>
            <a:off x="1219200" y="3200400"/>
            <a:ext cx="2362200" cy="2362200"/>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9966FB3-06E6-1228-39E0-5D6D4C97DD9F}"/>
              </a:ext>
            </a:extLst>
          </p:cNvPr>
          <p:cNvSpPr/>
          <p:nvPr userDrawn="1"/>
        </p:nvSpPr>
        <p:spPr>
          <a:xfrm>
            <a:off x="851731" y="2832931"/>
            <a:ext cx="734937" cy="7349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69546200-EA20-39C0-3401-67C127A41B58}"/>
              </a:ext>
            </a:extLst>
          </p:cNvPr>
          <p:cNvSpPr>
            <a:spLocks noGrp="1"/>
          </p:cNvSpPr>
          <p:nvPr>
            <p:ph type="body" sz="quarter" idx="14"/>
          </p:nvPr>
        </p:nvSpPr>
        <p:spPr>
          <a:xfrm>
            <a:off x="1344083" y="3628624"/>
            <a:ext cx="2084917" cy="1705376"/>
          </a:xfrm>
        </p:spPr>
        <p:txBody>
          <a:bodyPr>
            <a:normAutofit/>
          </a:bodyPr>
          <a:lstStyle>
            <a:lvl1pPr marL="0" indent="0">
              <a:buNone/>
              <a:defRPr sz="1800">
                <a:solidFill>
                  <a:schemeClr val="accent2"/>
                </a:solidFill>
              </a:defRPr>
            </a:lvl1pPr>
            <a:lvl2pPr marL="346075" indent="0">
              <a:buNone/>
              <a:defRPr/>
            </a:lvl2pPr>
            <a:lvl3pPr marL="685800" indent="0">
              <a:buNone/>
              <a:defRPr/>
            </a:lvl3pPr>
            <a:lvl4pPr marL="1031875" indent="0">
              <a:buNone/>
              <a:defRPr/>
            </a:lvl4pPr>
            <a:lvl5pPr marL="1371600" indent="0">
              <a:buNone/>
              <a:defRPr/>
            </a:lvl5pPr>
          </a:lstStyle>
          <a:p>
            <a:pPr lvl="0"/>
            <a:r>
              <a:rPr lang="en-US" dirty="0"/>
              <a:t>Click to edit Master text styles</a:t>
            </a:r>
          </a:p>
        </p:txBody>
      </p:sp>
      <p:sp>
        <p:nvSpPr>
          <p:cNvPr id="12" name="Picture Placeholder 11">
            <a:extLst>
              <a:ext uri="{FF2B5EF4-FFF2-40B4-BE49-F238E27FC236}">
                <a16:creationId xmlns:a16="http://schemas.microsoft.com/office/drawing/2014/main" id="{6921A70C-A82C-28B3-FCF2-FAFC017251E2}"/>
              </a:ext>
            </a:extLst>
          </p:cNvPr>
          <p:cNvSpPr>
            <a:spLocks noGrp="1"/>
          </p:cNvSpPr>
          <p:nvPr>
            <p:ph type="pic" sz="quarter" idx="15"/>
          </p:nvPr>
        </p:nvSpPr>
        <p:spPr>
          <a:xfrm>
            <a:off x="852488" y="2833688"/>
            <a:ext cx="733425" cy="733425"/>
          </a:xfrm>
        </p:spPr>
        <p:txBody>
          <a:bodyPr>
            <a:normAutofit/>
          </a:bodyPr>
          <a:lstStyle>
            <a:lvl1pPr marL="0" indent="0">
              <a:buNone/>
              <a:defRPr sz="1400"/>
            </a:lvl1pPr>
          </a:lstStyle>
          <a:p>
            <a:endParaRPr lang="en-US" dirty="0"/>
          </a:p>
        </p:txBody>
      </p:sp>
      <p:sp>
        <p:nvSpPr>
          <p:cNvPr id="13" name="Rectangle: Rounded Corners 12">
            <a:extLst>
              <a:ext uri="{FF2B5EF4-FFF2-40B4-BE49-F238E27FC236}">
                <a16:creationId xmlns:a16="http://schemas.microsoft.com/office/drawing/2014/main" id="{28495B5B-2E13-EBB1-08A1-4AC5744AEF62}"/>
              </a:ext>
            </a:extLst>
          </p:cNvPr>
          <p:cNvSpPr/>
          <p:nvPr userDrawn="1"/>
        </p:nvSpPr>
        <p:spPr>
          <a:xfrm>
            <a:off x="4938712" y="3200400"/>
            <a:ext cx="2362200" cy="2362200"/>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8649124-BAD9-0079-21D7-BB2EAB2B0A0E}"/>
              </a:ext>
            </a:extLst>
          </p:cNvPr>
          <p:cNvSpPr/>
          <p:nvPr userDrawn="1"/>
        </p:nvSpPr>
        <p:spPr>
          <a:xfrm>
            <a:off x="4571243" y="2832931"/>
            <a:ext cx="734937" cy="7349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5">
            <a:extLst>
              <a:ext uri="{FF2B5EF4-FFF2-40B4-BE49-F238E27FC236}">
                <a16:creationId xmlns:a16="http://schemas.microsoft.com/office/drawing/2014/main" id="{AE5380CC-B2CC-0C44-0836-6298F2756D12}"/>
              </a:ext>
            </a:extLst>
          </p:cNvPr>
          <p:cNvSpPr>
            <a:spLocks noGrp="1"/>
          </p:cNvSpPr>
          <p:nvPr>
            <p:ph type="body" sz="quarter" idx="16"/>
          </p:nvPr>
        </p:nvSpPr>
        <p:spPr>
          <a:xfrm>
            <a:off x="5063595" y="3628624"/>
            <a:ext cx="2084917" cy="1705376"/>
          </a:xfrm>
        </p:spPr>
        <p:txBody>
          <a:bodyPr>
            <a:normAutofit/>
          </a:bodyPr>
          <a:lstStyle>
            <a:lvl1pPr marL="0" indent="0">
              <a:buNone/>
              <a:defRPr sz="1800">
                <a:solidFill>
                  <a:schemeClr val="accent2"/>
                </a:solidFill>
              </a:defRPr>
            </a:lvl1pPr>
            <a:lvl2pPr marL="346075" indent="0">
              <a:buNone/>
              <a:defRPr/>
            </a:lvl2pPr>
            <a:lvl3pPr marL="685800" indent="0">
              <a:buNone/>
              <a:defRPr/>
            </a:lvl3pPr>
            <a:lvl4pPr marL="1031875" indent="0">
              <a:buNone/>
              <a:defRPr/>
            </a:lvl4pPr>
            <a:lvl5pPr marL="1371600" indent="0">
              <a:buNone/>
              <a:defRPr/>
            </a:lvl5pPr>
          </a:lstStyle>
          <a:p>
            <a:pPr lvl="0"/>
            <a:r>
              <a:rPr lang="en-US" dirty="0"/>
              <a:t>Click to edit Master text styles</a:t>
            </a:r>
          </a:p>
        </p:txBody>
      </p:sp>
      <p:sp>
        <p:nvSpPr>
          <p:cNvPr id="16" name="Picture Placeholder 11">
            <a:extLst>
              <a:ext uri="{FF2B5EF4-FFF2-40B4-BE49-F238E27FC236}">
                <a16:creationId xmlns:a16="http://schemas.microsoft.com/office/drawing/2014/main" id="{4F26549D-F256-1920-E7CC-00E451E30B0E}"/>
              </a:ext>
            </a:extLst>
          </p:cNvPr>
          <p:cNvSpPr>
            <a:spLocks noGrp="1"/>
          </p:cNvSpPr>
          <p:nvPr>
            <p:ph type="pic" sz="quarter" idx="17"/>
          </p:nvPr>
        </p:nvSpPr>
        <p:spPr>
          <a:xfrm>
            <a:off x="4572000" y="2833688"/>
            <a:ext cx="733425" cy="733425"/>
          </a:xfrm>
        </p:spPr>
        <p:txBody>
          <a:bodyPr>
            <a:normAutofit/>
          </a:bodyPr>
          <a:lstStyle>
            <a:lvl1pPr marL="0" indent="0">
              <a:buNone/>
              <a:defRPr sz="1400"/>
            </a:lvl1pPr>
          </a:lstStyle>
          <a:p>
            <a:endParaRPr lang="en-US" dirty="0"/>
          </a:p>
        </p:txBody>
      </p:sp>
      <p:sp>
        <p:nvSpPr>
          <p:cNvPr id="17" name="Rectangle: Rounded Corners 16">
            <a:extLst>
              <a:ext uri="{FF2B5EF4-FFF2-40B4-BE49-F238E27FC236}">
                <a16:creationId xmlns:a16="http://schemas.microsoft.com/office/drawing/2014/main" id="{A01332FA-BF90-A023-EBC5-6B84477B90D6}"/>
              </a:ext>
            </a:extLst>
          </p:cNvPr>
          <p:cNvSpPr/>
          <p:nvPr userDrawn="1"/>
        </p:nvSpPr>
        <p:spPr>
          <a:xfrm>
            <a:off x="8657467" y="3200400"/>
            <a:ext cx="2362200" cy="2362200"/>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6E81CE-9F10-49A3-76DD-AD47DA2A7755}"/>
              </a:ext>
            </a:extLst>
          </p:cNvPr>
          <p:cNvSpPr/>
          <p:nvPr userDrawn="1"/>
        </p:nvSpPr>
        <p:spPr>
          <a:xfrm>
            <a:off x="8289998" y="2832931"/>
            <a:ext cx="734937" cy="7349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5">
            <a:extLst>
              <a:ext uri="{FF2B5EF4-FFF2-40B4-BE49-F238E27FC236}">
                <a16:creationId xmlns:a16="http://schemas.microsoft.com/office/drawing/2014/main" id="{22B315B6-EDAA-41F0-3F62-1D9A5F519E3A}"/>
              </a:ext>
            </a:extLst>
          </p:cNvPr>
          <p:cNvSpPr>
            <a:spLocks noGrp="1"/>
          </p:cNvSpPr>
          <p:nvPr>
            <p:ph type="body" sz="quarter" idx="18"/>
          </p:nvPr>
        </p:nvSpPr>
        <p:spPr>
          <a:xfrm>
            <a:off x="8782350" y="3628624"/>
            <a:ext cx="2084917" cy="1705376"/>
          </a:xfrm>
        </p:spPr>
        <p:txBody>
          <a:bodyPr>
            <a:normAutofit/>
          </a:bodyPr>
          <a:lstStyle>
            <a:lvl1pPr marL="0" indent="0">
              <a:buNone/>
              <a:defRPr sz="1800">
                <a:solidFill>
                  <a:schemeClr val="accent2"/>
                </a:solidFill>
              </a:defRPr>
            </a:lvl1pPr>
            <a:lvl2pPr marL="346075" indent="0">
              <a:buNone/>
              <a:defRPr/>
            </a:lvl2pPr>
            <a:lvl3pPr marL="685800" indent="0">
              <a:buNone/>
              <a:defRPr/>
            </a:lvl3pPr>
            <a:lvl4pPr marL="1031875" indent="0">
              <a:buNone/>
              <a:defRPr/>
            </a:lvl4pPr>
            <a:lvl5pPr marL="1371600" indent="0">
              <a:buNone/>
              <a:defRPr/>
            </a:lvl5pPr>
          </a:lstStyle>
          <a:p>
            <a:pPr lvl="0"/>
            <a:r>
              <a:rPr lang="en-US" dirty="0"/>
              <a:t>Click to edit Master text styles</a:t>
            </a:r>
          </a:p>
        </p:txBody>
      </p:sp>
      <p:sp>
        <p:nvSpPr>
          <p:cNvPr id="20" name="Picture Placeholder 11">
            <a:extLst>
              <a:ext uri="{FF2B5EF4-FFF2-40B4-BE49-F238E27FC236}">
                <a16:creationId xmlns:a16="http://schemas.microsoft.com/office/drawing/2014/main" id="{9A3ACA3D-CE0E-2CE9-F564-3C47102F28AB}"/>
              </a:ext>
            </a:extLst>
          </p:cNvPr>
          <p:cNvSpPr>
            <a:spLocks noGrp="1"/>
          </p:cNvSpPr>
          <p:nvPr>
            <p:ph type="pic" sz="quarter" idx="19"/>
          </p:nvPr>
        </p:nvSpPr>
        <p:spPr>
          <a:xfrm>
            <a:off x="8290755" y="2833688"/>
            <a:ext cx="733425" cy="733425"/>
          </a:xfrm>
        </p:spPr>
        <p:txBody>
          <a:bodyPr>
            <a:normAutofit/>
          </a:bodyPr>
          <a:lstStyle>
            <a:lvl1pPr marL="0" indent="0">
              <a:buNone/>
              <a:defRPr sz="1400"/>
            </a:lvl1pPr>
          </a:lstStyle>
          <a:p>
            <a:endParaRPr lang="en-US" dirty="0"/>
          </a:p>
        </p:txBody>
      </p:sp>
    </p:spTree>
    <p:extLst>
      <p:ext uri="{BB962C8B-B14F-4D97-AF65-F5344CB8AC3E}">
        <p14:creationId xmlns:p14="http://schemas.microsoft.com/office/powerpoint/2010/main" val="3426091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2F15C-B88C-F7B5-637F-A55D109A33C3}"/>
              </a:ext>
            </a:extLst>
          </p:cNvPr>
          <p:cNvSpPr/>
          <p:nvPr userDrawn="1"/>
        </p:nvSpPr>
        <p:spPr>
          <a:xfrm>
            <a:off x="0" y="0"/>
            <a:ext cx="12192000" cy="6858000"/>
          </a:xfrm>
          <a:prstGeom prst="rect">
            <a:avLst/>
          </a:prstGeom>
          <a:gradFill>
            <a:gsLst>
              <a:gs pos="0">
                <a:schemeClr val="accent4">
                  <a:lumMod val="60000"/>
                  <a:lumOff val="40000"/>
                </a:schemeClr>
              </a:gs>
              <a:gs pos="33000">
                <a:schemeClr val="accent4">
                  <a:lumMod val="20000"/>
                  <a:lumOff val="80000"/>
                </a:schemeClr>
              </a:gs>
              <a:gs pos="100000">
                <a:schemeClr val="bg1"/>
              </a:gs>
            </a:gsLst>
            <a:lin ang="150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906BDE3-828E-63E7-BFE3-E9402EF8EDF5}"/>
              </a:ext>
            </a:extLst>
          </p:cNvPr>
          <p:cNvSpPr>
            <a:spLocks noGrp="1"/>
          </p:cNvSpPr>
          <p:nvPr>
            <p:ph type="sldNum" sz="quarter" idx="10"/>
          </p:nvPr>
        </p:nvSpPr>
        <p:spPr/>
        <p:txBody>
          <a:bodyPr/>
          <a:lstStyle/>
          <a:p>
            <a:fld id="{0B0312C9-9265-408B-B3FF-FD11D50778DB}" type="slidenum">
              <a:rPr lang="en-US" smtClean="0"/>
              <a:pPr/>
              <a:t>‹#›</a:t>
            </a:fld>
            <a:endParaRPr lang="en-US" dirty="0"/>
          </a:p>
        </p:txBody>
      </p:sp>
      <p:sp>
        <p:nvSpPr>
          <p:cNvPr id="14" name="Picture Placeholder 13">
            <a:extLst>
              <a:ext uri="{FF2B5EF4-FFF2-40B4-BE49-F238E27FC236}">
                <a16:creationId xmlns:a16="http://schemas.microsoft.com/office/drawing/2014/main" id="{DA77F300-9A96-A5E1-AC76-18A1636271D4}"/>
              </a:ext>
            </a:extLst>
          </p:cNvPr>
          <p:cNvSpPr>
            <a:spLocks noGrp="1"/>
          </p:cNvSpPr>
          <p:nvPr>
            <p:ph type="pic" sz="quarter" idx="11"/>
          </p:nvPr>
        </p:nvSpPr>
        <p:spPr>
          <a:xfrm>
            <a:off x="6324600" y="0"/>
            <a:ext cx="5867400" cy="6858000"/>
          </a:xfrm>
          <a:ln w="57150">
            <a:noFill/>
          </a:ln>
        </p:spPr>
        <p:txBody>
          <a:bodyPr/>
          <a:lstStyle/>
          <a:p>
            <a:endParaRPr lang="en-US"/>
          </a:p>
        </p:txBody>
      </p:sp>
      <p:sp>
        <p:nvSpPr>
          <p:cNvPr id="12" name="Flowchart: Process 11">
            <a:extLst>
              <a:ext uri="{FF2B5EF4-FFF2-40B4-BE49-F238E27FC236}">
                <a16:creationId xmlns:a16="http://schemas.microsoft.com/office/drawing/2014/main" id="{F6F61847-B751-340A-24B2-2D16F87E6A74}"/>
              </a:ext>
            </a:extLst>
          </p:cNvPr>
          <p:cNvSpPr/>
          <p:nvPr userDrawn="1"/>
        </p:nvSpPr>
        <p:spPr>
          <a:xfrm>
            <a:off x="0" y="1866900"/>
            <a:ext cx="7315200" cy="312420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C1AAEA-8909-9F8B-9A05-DCE311FEE3B6}"/>
              </a:ext>
            </a:extLst>
          </p:cNvPr>
          <p:cNvSpPr>
            <a:spLocks noGrp="1"/>
          </p:cNvSpPr>
          <p:nvPr>
            <p:ph type="title"/>
          </p:nvPr>
        </p:nvSpPr>
        <p:spPr>
          <a:xfrm>
            <a:off x="762000" y="2347912"/>
            <a:ext cx="5562600" cy="2057400"/>
          </a:xfrm>
        </p:spPr>
        <p:txBody>
          <a:bodyPr anchor="ctr"/>
          <a:lstStyle>
            <a:lvl1pPr>
              <a:defRPr b="0">
                <a:solidFill>
                  <a:schemeClr val="bg1"/>
                </a:solidFill>
              </a:defRPr>
            </a:lvl1pPr>
          </a:lstStyle>
          <a:p>
            <a:r>
              <a:rPr lang="en-US" dirty="0"/>
              <a:t>Click to edit Master title style</a:t>
            </a:r>
          </a:p>
        </p:txBody>
      </p:sp>
      <p:sp>
        <p:nvSpPr>
          <p:cNvPr id="16" name="Text Placeholder 15">
            <a:extLst>
              <a:ext uri="{FF2B5EF4-FFF2-40B4-BE49-F238E27FC236}">
                <a16:creationId xmlns:a16="http://schemas.microsoft.com/office/drawing/2014/main" id="{AE6062EE-FD37-F0FF-CEDC-51D641D4A72B}"/>
              </a:ext>
            </a:extLst>
          </p:cNvPr>
          <p:cNvSpPr>
            <a:spLocks noGrp="1"/>
          </p:cNvSpPr>
          <p:nvPr>
            <p:ph type="body" sz="quarter" idx="12"/>
          </p:nvPr>
        </p:nvSpPr>
        <p:spPr>
          <a:xfrm>
            <a:off x="762000" y="5181600"/>
            <a:ext cx="5334000" cy="1295400"/>
          </a:xfrm>
        </p:spPr>
        <p:txBody>
          <a:bodyPr>
            <a:normAutofit/>
          </a:bodyPr>
          <a:lstStyle>
            <a:lvl1pPr marL="0" indent="0">
              <a:buNone/>
              <a:defRPr sz="1600">
                <a:solidFill>
                  <a:schemeClr val="tx2"/>
                </a:solidFill>
              </a:defRPr>
            </a:lvl1pPr>
            <a:lvl2pPr marL="346075" indent="0">
              <a:buNone/>
              <a:defRPr/>
            </a:lvl2pPr>
            <a:lvl3pPr marL="685800" indent="0">
              <a:buNone/>
              <a:defRPr/>
            </a:lvl3pPr>
            <a:lvl4pPr marL="1031875" indent="0">
              <a:buNone/>
              <a:defRPr/>
            </a:lvl4pPr>
            <a:lvl5pPr marL="1371600" indent="0">
              <a:buNone/>
              <a:defRPr/>
            </a:lvl5pPr>
          </a:lstStyle>
          <a:p>
            <a:pPr lvl="0"/>
            <a:r>
              <a:rPr lang="en-US" dirty="0"/>
              <a:t>Click to edit Master text styles</a:t>
            </a:r>
          </a:p>
        </p:txBody>
      </p:sp>
      <p:pic>
        <p:nvPicPr>
          <p:cNvPr id="17" name="Picture 16" descr="A blue text on a black background&#10;&#10;Description automatically generated">
            <a:extLst>
              <a:ext uri="{FF2B5EF4-FFF2-40B4-BE49-F238E27FC236}">
                <a16:creationId xmlns:a16="http://schemas.microsoft.com/office/drawing/2014/main" id="{EEF67C53-599E-0888-0B93-56584F8AED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 y="413613"/>
            <a:ext cx="3140970" cy="519837"/>
          </a:xfrm>
          <a:prstGeom prst="rect">
            <a:avLst/>
          </a:prstGeom>
        </p:spPr>
      </p:pic>
    </p:spTree>
    <p:extLst>
      <p:ext uri="{BB962C8B-B14F-4D97-AF65-F5344CB8AC3E}">
        <p14:creationId xmlns:p14="http://schemas.microsoft.com/office/powerpoint/2010/main" val="29899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D01C6-2411-9DC5-B625-169DD3A8D9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6205892"/>
            <a:ext cx="12192000" cy="652108"/>
          </a:xfrm>
          <a:prstGeom prst="rect">
            <a:avLst/>
          </a:prstGeom>
          <a:effectLst/>
        </p:spPr>
      </p:pic>
      <p:sp>
        <p:nvSpPr>
          <p:cNvPr id="7" name="Slide Number Placeholder 5">
            <a:extLst>
              <a:ext uri="{FF2B5EF4-FFF2-40B4-BE49-F238E27FC236}">
                <a16:creationId xmlns:a16="http://schemas.microsoft.com/office/drawing/2014/main" id="{1DCA02CD-4027-4B25-FDC3-7E6A5B4E0CEB}"/>
              </a:ext>
            </a:extLst>
          </p:cNvPr>
          <p:cNvSpPr>
            <a:spLocks noGrp="1"/>
          </p:cNvSpPr>
          <p:nvPr>
            <p:ph type="sldNum" sz="quarter" idx="12"/>
          </p:nvPr>
        </p:nvSpPr>
        <p:spPr>
          <a:xfrm>
            <a:off x="11125200" y="6349383"/>
            <a:ext cx="838200" cy="365125"/>
          </a:xfrm>
        </p:spPr>
        <p:txBody>
          <a:bodyPr/>
          <a:lstStyle>
            <a:lvl1pPr>
              <a:defRPr b="1">
                <a:solidFill>
                  <a:schemeClr val="accent1"/>
                </a:solidFill>
              </a:defRPr>
            </a:lvl1pPr>
          </a:lstStyle>
          <a:p>
            <a:fld id="{0B0312C9-9265-408B-B3FF-FD11D50778DB}" type="slidenum">
              <a:rPr lang="en-US" smtClean="0"/>
              <a:pPr/>
              <a:t>‹#›</a:t>
            </a:fld>
            <a:endParaRPr lang="en-US" dirty="0"/>
          </a:p>
        </p:txBody>
      </p:sp>
    </p:spTree>
    <p:extLst>
      <p:ext uri="{BB962C8B-B14F-4D97-AF65-F5344CB8AC3E}">
        <p14:creationId xmlns:p14="http://schemas.microsoft.com/office/powerpoint/2010/main" val="3883184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579370"/>
            <a:ext cx="4011084" cy="717550"/>
          </a:xfrm>
        </p:spPr>
        <p:txBody>
          <a:bodyPr anchor="t"/>
          <a:lstStyle>
            <a:lvl1pPr algn="l">
              <a:defRPr sz="2000" b="1"/>
            </a:lvl1pPr>
          </a:lstStyle>
          <a:p>
            <a:r>
              <a:rPr lang="en-US" dirty="0"/>
              <a:t>Click to edit Master title style</a:t>
            </a:r>
          </a:p>
        </p:txBody>
      </p:sp>
      <p:sp>
        <p:nvSpPr>
          <p:cNvPr id="3" name="Content Placeholder 2"/>
          <p:cNvSpPr>
            <a:spLocks noGrp="1"/>
          </p:cNvSpPr>
          <p:nvPr>
            <p:ph idx="1"/>
          </p:nvPr>
        </p:nvSpPr>
        <p:spPr>
          <a:xfrm>
            <a:off x="5486400" y="457200"/>
            <a:ext cx="6096000" cy="53340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3581400"/>
            <a:ext cx="4011084" cy="220980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9" name="Picture 8">
            <a:extLst>
              <a:ext uri="{FF2B5EF4-FFF2-40B4-BE49-F238E27FC236}">
                <a16:creationId xmlns:a16="http://schemas.microsoft.com/office/drawing/2014/main" id="{56F9D3DB-E269-DD28-1759-6BDD467475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6205892"/>
            <a:ext cx="12192000" cy="652108"/>
          </a:xfrm>
          <a:prstGeom prst="rect">
            <a:avLst/>
          </a:prstGeom>
          <a:effectLst/>
        </p:spPr>
      </p:pic>
      <p:sp>
        <p:nvSpPr>
          <p:cNvPr id="10" name="Slide Number Placeholder 5">
            <a:extLst>
              <a:ext uri="{FF2B5EF4-FFF2-40B4-BE49-F238E27FC236}">
                <a16:creationId xmlns:a16="http://schemas.microsoft.com/office/drawing/2014/main" id="{66900205-C62D-D83E-9D8B-2BE74BA136A1}"/>
              </a:ext>
            </a:extLst>
          </p:cNvPr>
          <p:cNvSpPr>
            <a:spLocks noGrp="1"/>
          </p:cNvSpPr>
          <p:nvPr>
            <p:ph type="sldNum" sz="quarter" idx="12"/>
          </p:nvPr>
        </p:nvSpPr>
        <p:spPr>
          <a:xfrm>
            <a:off x="11125200" y="6349383"/>
            <a:ext cx="838200" cy="365125"/>
          </a:xfrm>
        </p:spPr>
        <p:txBody>
          <a:bodyPr/>
          <a:lstStyle>
            <a:lvl1pPr>
              <a:defRPr b="1">
                <a:solidFill>
                  <a:schemeClr val="accent1"/>
                </a:solidFill>
              </a:defRPr>
            </a:lvl1pPr>
          </a:lstStyle>
          <a:p>
            <a:fld id="{0B0312C9-9265-408B-B3FF-FD11D50778DB}" type="slidenum">
              <a:rPr lang="en-US" smtClean="0"/>
              <a:pPr/>
              <a:t>‹#›</a:t>
            </a:fld>
            <a:endParaRPr lang="en-US" dirty="0"/>
          </a:p>
        </p:txBody>
      </p:sp>
      <p:sp>
        <p:nvSpPr>
          <p:cNvPr id="13" name="Text Placeholder 12">
            <a:extLst>
              <a:ext uri="{FF2B5EF4-FFF2-40B4-BE49-F238E27FC236}">
                <a16:creationId xmlns:a16="http://schemas.microsoft.com/office/drawing/2014/main" id="{58107977-7EFF-A0C9-96D0-1984D3305C43}"/>
              </a:ext>
            </a:extLst>
          </p:cNvPr>
          <p:cNvSpPr>
            <a:spLocks noGrp="1"/>
          </p:cNvSpPr>
          <p:nvPr>
            <p:ph type="body" sz="quarter" idx="13"/>
          </p:nvPr>
        </p:nvSpPr>
        <p:spPr>
          <a:xfrm>
            <a:off x="533400" y="381000"/>
            <a:ext cx="4191000" cy="1981200"/>
          </a:xfrm>
        </p:spPr>
        <p:txBody>
          <a:bodyPr>
            <a:normAutofit/>
          </a:bodyPr>
          <a:lstStyle>
            <a:lvl1pPr marL="0" indent="0">
              <a:buNone/>
              <a:defRPr sz="3600" b="1">
                <a:solidFill>
                  <a:schemeClr val="tx2"/>
                </a:solidFill>
              </a:defRPr>
            </a:lvl1pPr>
            <a:lvl2pPr marL="346075" indent="0">
              <a:buNone/>
              <a:defRPr/>
            </a:lvl2pPr>
            <a:lvl3pPr marL="685800" indent="0">
              <a:buNone/>
              <a:defRPr/>
            </a:lvl3pPr>
            <a:lvl4pPr marL="1031875"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198400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10200" y="2209800"/>
            <a:ext cx="2895600" cy="27187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33400" y="2209800"/>
            <a:ext cx="4191000" cy="27187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0" name="Picture 9">
            <a:extLst>
              <a:ext uri="{FF2B5EF4-FFF2-40B4-BE49-F238E27FC236}">
                <a16:creationId xmlns:a16="http://schemas.microsoft.com/office/drawing/2014/main" id="{FBEBD8F2-BD0C-5A8C-B852-63A3F25E45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6205892"/>
            <a:ext cx="12192000" cy="652108"/>
          </a:xfrm>
          <a:prstGeom prst="rect">
            <a:avLst/>
          </a:prstGeom>
          <a:effectLst/>
        </p:spPr>
      </p:pic>
      <p:sp>
        <p:nvSpPr>
          <p:cNvPr id="11" name="Slide Number Placeholder 5">
            <a:extLst>
              <a:ext uri="{FF2B5EF4-FFF2-40B4-BE49-F238E27FC236}">
                <a16:creationId xmlns:a16="http://schemas.microsoft.com/office/drawing/2014/main" id="{9598CF0B-36F5-622E-0930-8A0A77A41767}"/>
              </a:ext>
            </a:extLst>
          </p:cNvPr>
          <p:cNvSpPr>
            <a:spLocks noGrp="1"/>
          </p:cNvSpPr>
          <p:nvPr>
            <p:ph type="sldNum" sz="quarter" idx="12"/>
          </p:nvPr>
        </p:nvSpPr>
        <p:spPr>
          <a:xfrm>
            <a:off x="11125200" y="6349383"/>
            <a:ext cx="838200" cy="365125"/>
          </a:xfrm>
        </p:spPr>
        <p:txBody>
          <a:bodyPr/>
          <a:lstStyle>
            <a:lvl1pPr>
              <a:defRPr b="1">
                <a:solidFill>
                  <a:schemeClr val="accent1"/>
                </a:solidFill>
              </a:defRPr>
            </a:lvl1pPr>
          </a:lstStyle>
          <a:p>
            <a:fld id="{0B0312C9-9265-408B-B3FF-FD11D50778DB}" type="slidenum">
              <a:rPr lang="en-US" smtClean="0"/>
              <a:pPr/>
              <a:t>‹#›</a:t>
            </a:fld>
            <a:endParaRPr lang="en-US" dirty="0"/>
          </a:p>
        </p:txBody>
      </p:sp>
      <p:sp>
        <p:nvSpPr>
          <p:cNvPr id="14" name="Text Placeholder 12">
            <a:extLst>
              <a:ext uri="{FF2B5EF4-FFF2-40B4-BE49-F238E27FC236}">
                <a16:creationId xmlns:a16="http://schemas.microsoft.com/office/drawing/2014/main" id="{1297B18C-B594-C4D7-A92F-FD1C1A633777}"/>
              </a:ext>
            </a:extLst>
          </p:cNvPr>
          <p:cNvSpPr>
            <a:spLocks noGrp="1"/>
          </p:cNvSpPr>
          <p:nvPr>
            <p:ph type="body" sz="quarter" idx="13"/>
          </p:nvPr>
        </p:nvSpPr>
        <p:spPr>
          <a:xfrm>
            <a:off x="533400" y="533400"/>
            <a:ext cx="4191000" cy="1404939"/>
          </a:xfrm>
        </p:spPr>
        <p:txBody>
          <a:bodyPr>
            <a:normAutofit/>
          </a:bodyPr>
          <a:lstStyle>
            <a:lvl1pPr marL="0" indent="0">
              <a:buNone/>
              <a:defRPr sz="3600" b="1">
                <a:solidFill>
                  <a:schemeClr val="tx2"/>
                </a:solidFill>
              </a:defRPr>
            </a:lvl1pPr>
            <a:lvl2pPr marL="346075" indent="0">
              <a:buNone/>
              <a:defRPr/>
            </a:lvl2pPr>
            <a:lvl3pPr marL="685800" indent="0">
              <a:buNone/>
              <a:defRPr/>
            </a:lvl3pPr>
            <a:lvl4pPr marL="1031875" indent="0">
              <a:buNone/>
              <a:defRPr/>
            </a:lvl4pPr>
            <a:lvl5pPr marL="1371600" indent="0">
              <a:buNone/>
              <a:defRPr/>
            </a:lvl5pPr>
          </a:lstStyle>
          <a:p>
            <a:pPr lvl="0"/>
            <a:r>
              <a:rPr lang="en-US" dirty="0"/>
              <a:t>Click to edit Master text styles</a:t>
            </a:r>
          </a:p>
        </p:txBody>
      </p:sp>
      <p:sp>
        <p:nvSpPr>
          <p:cNvPr id="15" name="Picture Placeholder 2">
            <a:extLst>
              <a:ext uri="{FF2B5EF4-FFF2-40B4-BE49-F238E27FC236}">
                <a16:creationId xmlns:a16="http://schemas.microsoft.com/office/drawing/2014/main" id="{0D904A1E-3E3A-B911-676F-CE8E00CAD3F0}"/>
              </a:ext>
            </a:extLst>
          </p:cNvPr>
          <p:cNvSpPr>
            <a:spLocks noGrp="1"/>
          </p:cNvSpPr>
          <p:nvPr>
            <p:ph type="pic" idx="14"/>
          </p:nvPr>
        </p:nvSpPr>
        <p:spPr>
          <a:xfrm>
            <a:off x="8763000" y="2209800"/>
            <a:ext cx="2895600" cy="27187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8" name="Text Placeholder 3">
            <a:extLst>
              <a:ext uri="{FF2B5EF4-FFF2-40B4-BE49-F238E27FC236}">
                <a16:creationId xmlns:a16="http://schemas.microsoft.com/office/drawing/2014/main" id="{6B1A948F-12E9-674E-2124-DFC3028AF37E}"/>
              </a:ext>
            </a:extLst>
          </p:cNvPr>
          <p:cNvSpPr>
            <a:spLocks noGrp="1"/>
          </p:cNvSpPr>
          <p:nvPr>
            <p:ph type="body" sz="half" idx="15"/>
          </p:nvPr>
        </p:nvSpPr>
        <p:spPr>
          <a:xfrm>
            <a:off x="538480" y="5200053"/>
            <a:ext cx="11120120" cy="8623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01682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16C9B-9035-F54E-5AC0-C79391D1EB5B}"/>
              </a:ext>
            </a:extLst>
          </p:cNvPr>
          <p:cNvSpPr/>
          <p:nvPr userDrawn="1"/>
        </p:nvSpPr>
        <p:spPr>
          <a:xfrm>
            <a:off x="0" y="0"/>
            <a:ext cx="12192000" cy="6858000"/>
          </a:xfrm>
          <a:prstGeom prst="rect">
            <a:avLst/>
          </a:prstGeom>
          <a:gradFill>
            <a:gsLst>
              <a:gs pos="0">
                <a:schemeClr val="accent4">
                  <a:lumMod val="60000"/>
                  <a:lumOff val="40000"/>
                </a:schemeClr>
              </a:gs>
              <a:gs pos="33000">
                <a:schemeClr val="accent4">
                  <a:lumMod val="20000"/>
                  <a:lumOff val="80000"/>
                </a:schemeClr>
              </a:gs>
              <a:gs pos="100000">
                <a:schemeClr val="bg1"/>
              </a:gs>
            </a:gsLst>
            <a:lin ang="150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274639"/>
            <a:ext cx="10972800" cy="79216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609600" y="1341439"/>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accent1"/>
                </a:solidFill>
              </a:defRPr>
            </a:lvl1pPr>
          </a:lstStyle>
          <a:p>
            <a:fld id="{0B0312C9-9265-408B-B3FF-FD11D50778DB}" type="slidenum">
              <a:rPr lang="en-US" smtClean="0"/>
              <a:pPr/>
              <a:t>‹#›</a:t>
            </a:fld>
            <a:endParaRPr lang="en-US" dirty="0"/>
          </a:p>
        </p:txBody>
      </p:sp>
      <p:pic>
        <p:nvPicPr>
          <p:cNvPr id="7" name="Picture 6">
            <a:extLst>
              <a:ext uri="{FF2B5EF4-FFF2-40B4-BE49-F238E27FC236}">
                <a16:creationId xmlns:a16="http://schemas.microsoft.com/office/drawing/2014/main" id="{A56703F9-F69F-79A7-DB7C-673062182CE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0485"/>
          <a:stretch/>
        </p:blipFill>
        <p:spPr>
          <a:xfrm>
            <a:off x="5345599" y="0"/>
            <a:ext cx="6846401" cy="173758"/>
          </a:xfrm>
          <a:prstGeom prst="rect">
            <a:avLst/>
          </a:prstGeom>
        </p:spPr>
      </p:pic>
    </p:spTree>
    <p:extLst>
      <p:ext uri="{BB962C8B-B14F-4D97-AF65-F5344CB8AC3E}">
        <p14:creationId xmlns:p14="http://schemas.microsoft.com/office/powerpoint/2010/main" val="974241062"/>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0" r:id="rId3"/>
    <p:sldLayoutId id="2147483661" r:id="rId4"/>
    <p:sldLayoutId id="2147483662" r:id="rId5"/>
    <p:sldLayoutId id="2147483666" r:id="rId6"/>
    <p:sldLayoutId id="2147483665" r:id="rId7"/>
    <p:sldLayoutId id="2147483656" r:id="rId8"/>
    <p:sldLayoutId id="2147483657" r:id="rId9"/>
    <p:sldLayoutId id="2147483655" r:id="rId10"/>
    <p:sldLayoutId id="2147483664" r:id="rId11"/>
  </p:sldLayoutIdLst>
  <p:hf hdr="0" ftr="0" dt="0"/>
  <p:txStyles>
    <p:titleStyle>
      <a:lvl1pPr algn="l" defTabSz="914400" rtl="0" eaLnBrk="1" latinLnBrk="0" hangingPunct="1">
        <a:spcBef>
          <a:spcPct val="0"/>
        </a:spcBef>
        <a:buNone/>
        <a:defRPr sz="3600" b="1" i="0" u="none" kern="1200" cap="all" baseline="0">
          <a:solidFill>
            <a:schemeClr val="accent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chemeClr val="accent4"/>
        </a:buClr>
        <a:buFont typeface="Arial" pitchFamily="34" charset="0"/>
        <a:buChar char="•"/>
        <a:defRPr sz="2400" b="0" kern="1200">
          <a:solidFill>
            <a:schemeClr val="bg2">
              <a:lumMod val="25000"/>
            </a:schemeClr>
          </a:solidFill>
          <a:latin typeface="Arial" pitchFamily="34" charset="0"/>
          <a:ea typeface="+mn-ea"/>
          <a:cs typeface="Arial" pitchFamily="34" charset="0"/>
        </a:defRPr>
      </a:lvl1pPr>
      <a:lvl2pPr marL="685800" indent="-339725" algn="l" defTabSz="914400" rtl="0" eaLnBrk="1" latinLnBrk="0" hangingPunct="1">
        <a:spcBef>
          <a:spcPct val="20000"/>
        </a:spcBef>
        <a:buClr>
          <a:schemeClr val="accent4"/>
        </a:buClr>
        <a:buFont typeface="Arial" panose="020B0604020202020204" pitchFamily="34" charset="0"/>
        <a:buChar char="▪"/>
        <a:defRPr sz="2000" b="0" i="0" u="none" kern="1200">
          <a:solidFill>
            <a:schemeClr val="bg2">
              <a:lumMod val="25000"/>
            </a:schemeClr>
          </a:solidFill>
          <a:latin typeface="Arial" pitchFamily="34" charset="0"/>
          <a:ea typeface="+mn-ea"/>
          <a:cs typeface="Arial" pitchFamily="34" charset="0"/>
        </a:defRPr>
      </a:lvl2pPr>
      <a:lvl3pPr marL="1031875" indent="-346075" algn="l" defTabSz="914400" rtl="0" eaLnBrk="1" latinLnBrk="0" hangingPunct="1">
        <a:spcBef>
          <a:spcPct val="20000"/>
        </a:spcBef>
        <a:buClr>
          <a:schemeClr val="accent4"/>
        </a:buClr>
        <a:buFont typeface="Calibri" panose="020F0502020204030204" pitchFamily="34" charset="0"/>
        <a:buChar char="‒"/>
        <a:defRPr sz="1800" b="0" kern="1200">
          <a:solidFill>
            <a:schemeClr val="bg2">
              <a:lumMod val="25000"/>
            </a:schemeClr>
          </a:solidFill>
          <a:latin typeface="Arial" pitchFamily="34" charset="0"/>
          <a:ea typeface="+mn-ea"/>
          <a:cs typeface="Arial" pitchFamily="34" charset="0"/>
        </a:defRPr>
      </a:lvl3pPr>
      <a:lvl4pPr marL="1371600" indent="-339725" algn="l" defTabSz="914400" rtl="0" eaLnBrk="1" latinLnBrk="0" hangingPunct="1">
        <a:spcBef>
          <a:spcPct val="20000"/>
        </a:spcBef>
        <a:buClr>
          <a:schemeClr val="accent4"/>
        </a:buClr>
        <a:buFont typeface="Arial" panose="020B0604020202020204" pitchFamily="34" charset="0"/>
        <a:buChar char="◦"/>
        <a:defRPr sz="1600" b="0" kern="1200">
          <a:solidFill>
            <a:schemeClr val="bg2">
              <a:lumMod val="25000"/>
            </a:schemeClr>
          </a:solidFill>
          <a:latin typeface="Arial" pitchFamily="34" charset="0"/>
          <a:ea typeface="+mn-ea"/>
          <a:cs typeface="Arial" pitchFamily="34" charset="0"/>
        </a:defRPr>
      </a:lvl4pPr>
      <a:lvl5pPr marL="1717675" indent="-346075" algn="l" defTabSz="914400" rtl="0" eaLnBrk="1" latinLnBrk="0" hangingPunct="1">
        <a:spcBef>
          <a:spcPct val="20000"/>
        </a:spcBef>
        <a:buClr>
          <a:schemeClr val="accent4"/>
        </a:buClr>
        <a:buFont typeface="Arial" pitchFamily="34" charset="0"/>
        <a:buChar char="»"/>
        <a:defRPr sz="1400" b="0" kern="1200">
          <a:solidFill>
            <a:schemeClr val="bg2">
              <a:lumMod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qualitybidders.com/"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Jboggs@ColbiTech.com" TargetMode="Externa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47F4-FD4E-7EAF-68F8-B06F29D6F140}"/>
              </a:ext>
            </a:extLst>
          </p:cNvPr>
          <p:cNvSpPr>
            <a:spLocks noGrp="1"/>
          </p:cNvSpPr>
          <p:nvPr>
            <p:ph type="title"/>
          </p:nvPr>
        </p:nvSpPr>
        <p:spPr>
          <a:xfrm>
            <a:off x="5638800" y="1066800"/>
            <a:ext cx="6553200" cy="4114800"/>
          </a:xfrm>
        </p:spPr>
        <p:txBody>
          <a:bodyPr/>
          <a:lstStyle/>
          <a:p>
            <a:pPr algn="ctr"/>
            <a:r>
              <a:rPr lang="en-US" sz="3200" dirty="0">
                <a:solidFill>
                  <a:schemeClr val="tx1"/>
                </a:solidFill>
              </a:rPr>
              <a:t>CUPCCAA, Prequal and Impacts of Online Bidding in Facilities</a:t>
            </a:r>
            <a:br>
              <a:rPr lang="en-US" dirty="0">
                <a:solidFill>
                  <a:schemeClr val="tx1"/>
                </a:solidFill>
              </a:rPr>
            </a:br>
            <a:endParaRPr lang="en-US" dirty="0">
              <a:solidFill>
                <a:schemeClr val="tx1"/>
              </a:solidFill>
            </a:endParaRPr>
          </a:p>
        </p:txBody>
      </p:sp>
      <p:pic>
        <p:nvPicPr>
          <p:cNvPr id="7" name="Picture 6" descr="A qr code on a white background&#10;&#10;Description automatically generated">
            <a:extLst>
              <a:ext uri="{FF2B5EF4-FFF2-40B4-BE49-F238E27FC236}">
                <a16:creationId xmlns:a16="http://schemas.microsoft.com/office/drawing/2014/main" id="{44209304-A2C8-B076-4EA2-767BE88160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269350"/>
            <a:ext cx="2319300" cy="2319300"/>
          </a:xfrm>
          <a:prstGeom prst="rect">
            <a:avLst/>
          </a:prstGeom>
        </p:spPr>
      </p:pic>
      <p:sp>
        <p:nvSpPr>
          <p:cNvPr id="8" name="TextBox 7">
            <a:extLst>
              <a:ext uri="{FF2B5EF4-FFF2-40B4-BE49-F238E27FC236}">
                <a16:creationId xmlns:a16="http://schemas.microsoft.com/office/drawing/2014/main" id="{CDE1112E-C0DB-36CA-57BA-E7C82576390D}"/>
              </a:ext>
            </a:extLst>
          </p:cNvPr>
          <p:cNvSpPr txBox="1"/>
          <p:nvPr/>
        </p:nvSpPr>
        <p:spPr>
          <a:xfrm>
            <a:off x="838200" y="5715000"/>
            <a:ext cx="3108366"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rPr>
              <a:t>INSIGHT</a:t>
            </a:r>
          </a:p>
        </p:txBody>
      </p:sp>
      <p:pic>
        <p:nvPicPr>
          <p:cNvPr id="9" name="Picture 8">
            <a:extLst>
              <a:ext uri="{FF2B5EF4-FFF2-40B4-BE49-F238E27FC236}">
                <a16:creationId xmlns:a16="http://schemas.microsoft.com/office/drawing/2014/main" id="{FB77C162-8171-D177-8EEB-BB7C7B9FEA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7038" y="4588650"/>
            <a:ext cx="2691224" cy="961652"/>
          </a:xfrm>
          <a:prstGeom prst="rect">
            <a:avLst/>
          </a:prstGeom>
        </p:spPr>
      </p:pic>
      <p:pic>
        <p:nvPicPr>
          <p:cNvPr id="10" name="Picture 9">
            <a:extLst>
              <a:ext uri="{FF2B5EF4-FFF2-40B4-BE49-F238E27FC236}">
                <a16:creationId xmlns:a16="http://schemas.microsoft.com/office/drawing/2014/main" id="{CF67A17B-7E92-B92D-AD6D-6E305003CEB5}"/>
              </a:ext>
            </a:extLst>
          </p:cNvPr>
          <p:cNvPicPr>
            <a:picLocks noChangeAspect="1"/>
          </p:cNvPicPr>
          <p:nvPr/>
        </p:nvPicPr>
        <p:blipFill>
          <a:blip r:embed="rId4"/>
          <a:stretch>
            <a:fillRect/>
          </a:stretch>
        </p:blipFill>
        <p:spPr>
          <a:xfrm>
            <a:off x="6400800" y="3140364"/>
            <a:ext cx="2028825" cy="2038350"/>
          </a:xfrm>
          <a:prstGeom prst="rect">
            <a:avLst/>
          </a:prstGeom>
        </p:spPr>
      </p:pic>
      <p:pic>
        <p:nvPicPr>
          <p:cNvPr id="11" name="Picture 10">
            <a:extLst>
              <a:ext uri="{FF2B5EF4-FFF2-40B4-BE49-F238E27FC236}">
                <a16:creationId xmlns:a16="http://schemas.microsoft.com/office/drawing/2014/main" id="{43A6C841-5CAB-2307-7B05-CCC3305A479D}"/>
              </a:ext>
            </a:extLst>
          </p:cNvPr>
          <p:cNvPicPr>
            <a:picLocks noChangeAspect="1"/>
          </p:cNvPicPr>
          <p:nvPr/>
        </p:nvPicPr>
        <p:blipFill>
          <a:blip r:embed="rId5"/>
          <a:stretch>
            <a:fillRect/>
          </a:stretch>
        </p:blipFill>
        <p:spPr>
          <a:xfrm>
            <a:off x="9829800" y="3140364"/>
            <a:ext cx="1962150" cy="2038350"/>
          </a:xfrm>
          <a:prstGeom prst="rect">
            <a:avLst/>
          </a:prstGeom>
        </p:spPr>
      </p:pic>
      <p:sp>
        <p:nvSpPr>
          <p:cNvPr id="13" name="TextBox 12">
            <a:extLst>
              <a:ext uri="{FF2B5EF4-FFF2-40B4-BE49-F238E27FC236}">
                <a16:creationId xmlns:a16="http://schemas.microsoft.com/office/drawing/2014/main" id="{89FFAA7E-D9B1-A2E9-9D49-09E519E89F69}"/>
              </a:ext>
            </a:extLst>
          </p:cNvPr>
          <p:cNvSpPr txBox="1"/>
          <p:nvPr/>
        </p:nvSpPr>
        <p:spPr>
          <a:xfrm>
            <a:off x="4348740" y="5227136"/>
            <a:ext cx="6132944" cy="923330"/>
          </a:xfrm>
          <a:prstGeom prst="rect">
            <a:avLst/>
          </a:prstGeom>
          <a:noFill/>
        </p:spPr>
        <p:txBody>
          <a:bodyPr wrap="square">
            <a:spAutoFit/>
          </a:bodyPr>
          <a:lstStyle/>
          <a:p>
            <a:pPr algn="ctr" fontAlgn="base"/>
            <a:r>
              <a:rPr lang="en-US" b="1" i="1" dirty="0">
                <a:solidFill>
                  <a:srgbClr val="0F0F0F"/>
                </a:solidFill>
                <a:effectLst/>
                <a:latin typeface="roboto-thin"/>
              </a:rPr>
              <a:t>Jamin Boggs</a:t>
            </a:r>
            <a:endParaRPr lang="en-US" b="1" i="0" dirty="0">
              <a:effectLst/>
            </a:endParaRPr>
          </a:p>
          <a:p>
            <a:pPr algn="ctr" fontAlgn="base"/>
            <a:r>
              <a:rPr lang="en-US" b="0" i="0" dirty="0">
                <a:solidFill>
                  <a:srgbClr val="093F7C"/>
                </a:solidFill>
                <a:effectLst/>
                <a:latin typeface="raleway" pitchFamily="2" charset="0"/>
              </a:rPr>
              <a:t>Director </a:t>
            </a:r>
          </a:p>
          <a:p>
            <a:pPr algn="ctr" fontAlgn="base"/>
            <a:r>
              <a:rPr lang="en-US" b="0" i="0" dirty="0">
                <a:solidFill>
                  <a:srgbClr val="093F7C"/>
                </a:solidFill>
                <a:effectLst/>
                <a:latin typeface="raleway" pitchFamily="2" charset="0"/>
              </a:rPr>
              <a:t>Quality Bidders</a:t>
            </a:r>
            <a:endParaRPr lang="en-US" b="1" i="0" dirty="0">
              <a:effectLst/>
            </a:endParaRPr>
          </a:p>
        </p:txBody>
      </p:sp>
      <p:sp>
        <p:nvSpPr>
          <p:cNvPr id="15" name="TextBox 14">
            <a:extLst>
              <a:ext uri="{FF2B5EF4-FFF2-40B4-BE49-F238E27FC236}">
                <a16:creationId xmlns:a16="http://schemas.microsoft.com/office/drawing/2014/main" id="{A56E1AF9-7D27-0D5D-90E1-C1938173F8F9}"/>
              </a:ext>
            </a:extLst>
          </p:cNvPr>
          <p:cNvSpPr txBox="1"/>
          <p:nvPr/>
        </p:nvSpPr>
        <p:spPr>
          <a:xfrm>
            <a:off x="7744403" y="5188597"/>
            <a:ext cx="6132944" cy="923330"/>
          </a:xfrm>
          <a:prstGeom prst="rect">
            <a:avLst/>
          </a:prstGeom>
          <a:noFill/>
        </p:spPr>
        <p:txBody>
          <a:bodyPr wrap="square">
            <a:spAutoFit/>
          </a:bodyPr>
          <a:lstStyle/>
          <a:p>
            <a:pPr algn="ctr" fontAlgn="base"/>
            <a:r>
              <a:rPr lang="en-US" b="1" i="1" dirty="0">
                <a:solidFill>
                  <a:srgbClr val="0F0F0F"/>
                </a:solidFill>
                <a:effectLst/>
                <a:latin typeface="roboto-thin"/>
              </a:rPr>
              <a:t>Jon Patterson</a:t>
            </a:r>
            <a:endParaRPr lang="en-US" b="1" i="0" dirty="0">
              <a:effectLst/>
            </a:endParaRPr>
          </a:p>
          <a:p>
            <a:pPr algn="ctr" fontAlgn="base"/>
            <a:r>
              <a:rPr lang="en-US" b="0" i="0" dirty="0">
                <a:solidFill>
                  <a:srgbClr val="093F7C"/>
                </a:solidFill>
                <a:effectLst/>
                <a:latin typeface="raleway" pitchFamily="2" charset="0"/>
              </a:rPr>
              <a:t>Division Director</a:t>
            </a:r>
          </a:p>
          <a:p>
            <a:pPr algn="ctr" fontAlgn="base"/>
            <a:r>
              <a:rPr lang="en-US" dirty="0">
                <a:solidFill>
                  <a:srgbClr val="093F7C"/>
                </a:solidFill>
                <a:latin typeface="raleway" pitchFamily="2" charset="0"/>
              </a:rPr>
              <a:t>Business Services</a:t>
            </a:r>
            <a:endParaRPr lang="en-US" b="1" i="0" dirty="0">
              <a:effectLst/>
            </a:endParaRPr>
          </a:p>
        </p:txBody>
      </p:sp>
    </p:spTree>
    <p:extLst>
      <p:ext uri="{BB962C8B-B14F-4D97-AF65-F5344CB8AC3E}">
        <p14:creationId xmlns:p14="http://schemas.microsoft.com/office/powerpoint/2010/main" val="2177368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B5B13E7-83A2-19BE-7950-C1AD3852E608}"/>
              </a:ext>
            </a:extLst>
          </p:cNvPr>
          <p:cNvSpPr txBox="1"/>
          <p:nvPr/>
        </p:nvSpPr>
        <p:spPr>
          <a:xfrm>
            <a:off x="7092784" y="2297001"/>
            <a:ext cx="4876800" cy="923330"/>
          </a:xfrm>
          <a:prstGeom prst="rect">
            <a:avLst/>
          </a:prstGeom>
          <a:noFill/>
        </p:spPr>
        <p:txBody>
          <a:bodyPr wrap="square" rtlCol="0">
            <a:spAutoFit/>
          </a:bodyPr>
          <a:lstStyle/>
          <a:p>
            <a:r>
              <a:rPr lang="en-US" sz="3600" dirty="0">
                <a:solidFill>
                  <a:schemeClr val="tx1">
                    <a:alpha val="0"/>
                  </a:schemeClr>
                </a:solidFill>
                <a:hlinkClick r:id="rId2">
                  <a:extLst>
                    <a:ext uri="{A12FA001-AC4F-418D-AE19-62706E023703}">
                      <ahyp:hlinkClr xmlns:ahyp="http://schemas.microsoft.com/office/drawing/2018/hyperlinkcolor" val="tx"/>
                    </a:ext>
                  </a:extLst>
                </a:hlinkClick>
              </a:rPr>
              <a:t>www.qualitybidders.com</a:t>
            </a:r>
            <a:endParaRPr lang="en-US" sz="3600" dirty="0">
              <a:solidFill>
                <a:schemeClr val="tx1">
                  <a:alpha val="0"/>
                </a:schemeClr>
              </a:solidFill>
            </a:endParaRPr>
          </a:p>
          <a:p>
            <a:endParaRPr lang="en-US" dirty="0">
              <a:solidFill>
                <a:schemeClr val="tx1">
                  <a:alpha val="0"/>
                </a:schemeClr>
              </a:solidFill>
            </a:endParaRPr>
          </a:p>
        </p:txBody>
      </p:sp>
      <p:sp>
        <p:nvSpPr>
          <p:cNvPr id="2" name="Slide Number Placeholder 1">
            <a:extLst>
              <a:ext uri="{FF2B5EF4-FFF2-40B4-BE49-F238E27FC236}">
                <a16:creationId xmlns:a16="http://schemas.microsoft.com/office/drawing/2014/main" id="{42783B39-2C95-7948-9635-D1C2AC0EB4F7}"/>
              </a:ext>
            </a:extLst>
          </p:cNvPr>
          <p:cNvSpPr>
            <a:spLocks noGrp="1"/>
          </p:cNvSpPr>
          <p:nvPr>
            <p:ph type="sldNum" sz="quarter" idx="12"/>
          </p:nvPr>
        </p:nvSpPr>
        <p:spPr/>
        <p:txBody>
          <a:bodyPr/>
          <a:lstStyle/>
          <a:p>
            <a:fld id="{0B0312C9-9265-408B-B3FF-FD11D50778DB}" type="slidenum">
              <a:rPr lang="en-US" smtClean="0"/>
              <a:t>10</a:t>
            </a:fld>
            <a:endParaRPr lang="en-US" dirty="0"/>
          </a:p>
        </p:txBody>
      </p:sp>
      <p:pic>
        <p:nvPicPr>
          <p:cNvPr id="6" name="Picture 5">
            <a:extLst>
              <a:ext uri="{FF2B5EF4-FFF2-40B4-BE49-F238E27FC236}">
                <a16:creationId xmlns:a16="http://schemas.microsoft.com/office/drawing/2014/main" id="{6ADD0092-AB1E-6CCB-A681-C14E2341CD48}"/>
              </a:ext>
            </a:extLst>
          </p:cNvPr>
          <p:cNvPicPr>
            <a:picLocks noChangeAspect="1"/>
          </p:cNvPicPr>
          <p:nvPr/>
        </p:nvPicPr>
        <p:blipFill>
          <a:blip r:embed="rId3"/>
          <a:stretch>
            <a:fillRect/>
          </a:stretch>
        </p:blipFill>
        <p:spPr>
          <a:xfrm>
            <a:off x="18473" y="152400"/>
            <a:ext cx="4953000" cy="2606266"/>
          </a:xfrm>
          <a:prstGeom prst="rect">
            <a:avLst/>
          </a:prstGeom>
        </p:spPr>
      </p:pic>
      <p:sp>
        <p:nvSpPr>
          <p:cNvPr id="8" name="Text Placeholder 3">
            <a:extLst>
              <a:ext uri="{FF2B5EF4-FFF2-40B4-BE49-F238E27FC236}">
                <a16:creationId xmlns:a16="http://schemas.microsoft.com/office/drawing/2014/main" id="{85448BC7-E8B3-6576-0BE1-59B0FF62E56F}"/>
              </a:ext>
            </a:extLst>
          </p:cNvPr>
          <p:cNvSpPr txBox="1">
            <a:spLocks/>
          </p:cNvSpPr>
          <p:nvPr/>
        </p:nvSpPr>
        <p:spPr>
          <a:xfrm>
            <a:off x="154314" y="2478460"/>
            <a:ext cx="5029201" cy="3581402"/>
          </a:xfrm>
          <a:prstGeom prst="rect">
            <a:avLst/>
          </a:prstGeom>
          <a:ln>
            <a:solidFill>
              <a:srgbClr val="05054F"/>
            </a:solidFill>
          </a:ln>
        </p:spPr>
        <p:txBody>
          <a:bodyPr>
            <a:normAutofit/>
          </a:bodyPr>
          <a:lstStyle>
            <a:lvl1pPr marL="342900" indent="-342900" algn="l" defTabSz="914400" rtl="0" eaLnBrk="1" latinLnBrk="0" hangingPunct="1">
              <a:spcBef>
                <a:spcPct val="20000"/>
              </a:spcBef>
              <a:buClr>
                <a:schemeClr val="accent4"/>
              </a:buClr>
              <a:buFont typeface="Arial" pitchFamily="34" charset="0"/>
              <a:buChar char="•"/>
              <a:defRPr sz="2400" b="0" kern="1200">
                <a:solidFill>
                  <a:schemeClr val="bg2">
                    <a:lumMod val="25000"/>
                  </a:schemeClr>
                </a:solidFill>
                <a:latin typeface="Arial" pitchFamily="34" charset="0"/>
                <a:ea typeface="+mn-ea"/>
                <a:cs typeface="Arial" pitchFamily="34" charset="0"/>
              </a:defRPr>
            </a:lvl1pPr>
            <a:lvl2pPr marL="685800" indent="-339725" algn="l" defTabSz="914400" rtl="0" eaLnBrk="1" latinLnBrk="0" hangingPunct="1">
              <a:spcBef>
                <a:spcPct val="20000"/>
              </a:spcBef>
              <a:buClr>
                <a:schemeClr val="accent4"/>
              </a:buClr>
              <a:buFont typeface="Arial" panose="020B0604020202020204" pitchFamily="34" charset="0"/>
              <a:buChar char="▪"/>
              <a:defRPr sz="2000" b="0" i="0" u="none" kern="1200">
                <a:solidFill>
                  <a:schemeClr val="bg2">
                    <a:lumMod val="25000"/>
                  </a:schemeClr>
                </a:solidFill>
                <a:latin typeface="Arial" pitchFamily="34" charset="0"/>
                <a:ea typeface="+mn-ea"/>
                <a:cs typeface="Arial" pitchFamily="34" charset="0"/>
              </a:defRPr>
            </a:lvl2pPr>
            <a:lvl3pPr marL="1031875" indent="-346075" algn="l" defTabSz="914400" rtl="0" eaLnBrk="1" latinLnBrk="0" hangingPunct="1">
              <a:spcBef>
                <a:spcPct val="20000"/>
              </a:spcBef>
              <a:buClr>
                <a:schemeClr val="accent4"/>
              </a:buClr>
              <a:buFont typeface="Calibri" panose="020F0502020204030204" pitchFamily="34" charset="0"/>
              <a:buChar char="‒"/>
              <a:defRPr sz="1800" b="0" kern="1200">
                <a:solidFill>
                  <a:schemeClr val="bg2">
                    <a:lumMod val="25000"/>
                  </a:schemeClr>
                </a:solidFill>
                <a:latin typeface="Arial" pitchFamily="34" charset="0"/>
                <a:ea typeface="+mn-ea"/>
                <a:cs typeface="Arial" pitchFamily="34" charset="0"/>
              </a:defRPr>
            </a:lvl3pPr>
            <a:lvl4pPr marL="1371600" indent="-339725" algn="l" defTabSz="914400" rtl="0" eaLnBrk="1" latinLnBrk="0" hangingPunct="1">
              <a:spcBef>
                <a:spcPct val="20000"/>
              </a:spcBef>
              <a:buClr>
                <a:schemeClr val="accent4"/>
              </a:buClr>
              <a:buFont typeface="Arial" panose="020B0604020202020204" pitchFamily="34" charset="0"/>
              <a:buChar char="◦"/>
              <a:defRPr sz="1600" b="0" kern="1200">
                <a:solidFill>
                  <a:schemeClr val="bg2">
                    <a:lumMod val="25000"/>
                  </a:schemeClr>
                </a:solidFill>
                <a:latin typeface="Arial" pitchFamily="34" charset="0"/>
                <a:ea typeface="+mn-ea"/>
                <a:cs typeface="Arial" pitchFamily="34" charset="0"/>
              </a:defRPr>
            </a:lvl4pPr>
            <a:lvl5pPr marL="1717675" indent="-346075" algn="l" defTabSz="914400" rtl="0" eaLnBrk="1" latinLnBrk="0" hangingPunct="1">
              <a:spcBef>
                <a:spcPct val="20000"/>
              </a:spcBef>
              <a:buClr>
                <a:schemeClr val="accent4"/>
              </a:buClr>
              <a:buFont typeface="Arial" pitchFamily="34" charset="0"/>
              <a:buChar char="»"/>
              <a:defRPr sz="1400" b="0" kern="1200">
                <a:solidFill>
                  <a:schemeClr val="bg2">
                    <a:lumMod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rgbClr val="05054F"/>
                </a:solidFill>
              </a:rPr>
              <a:t>Ability to access State Matching Funds</a:t>
            </a:r>
          </a:p>
          <a:p>
            <a:r>
              <a:rPr lang="en-US" sz="2000" dirty="0">
                <a:solidFill>
                  <a:srgbClr val="05054F"/>
                </a:solidFill>
              </a:rPr>
              <a:t>Risk Mitigation</a:t>
            </a:r>
          </a:p>
          <a:p>
            <a:r>
              <a:rPr lang="en-US" sz="2000" dirty="0">
                <a:solidFill>
                  <a:srgbClr val="05054F"/>
                </a:solidFill>
              </a:rPr>
              <a:t>Quality Assurance</a:t>
            </a:r>
          </a:p>
          <a:p>
            <a:r>
              <a:rPr lang="en-US" sz="2000" dirty="0">
                <a:solidFill>
                  <a:srgbClr val="05054F"/>
                </a:solidFill>
              </a:rPr>
              <a:t>Time and Cost Assurance</a:t>
            </a:r>
          </a:p>
          <a:p>
            <a:r>
              <a:rPr lang="en-US" sz="2000" dirty="0">
                <a:solidFill>
                  <a:srgbClr val="05054F"/>
                </a:solidFill>
              </a:rPr>
              <a:t>Compliance Assurance</a:t>
            </a:r>
          </a:p>
          <a:p>
            <a:r>
              <a:rPr lang="en-US" sz="2000" dirty="0">
                <a:solidFill>
                  <a:srgbClr val="05054F"/>
                </a:solidFill>
              </a:rPr>
              <a:t>Performance Prediction</a:t>
            </a:r>
          </a:p>
          <a:p>
            <a:r>
              <a:rPr lang="en-US" sz="2000" dirty="0">
                <a:solidFill>
                  <a:srgbClr val="05054F"/>
                </a:solidFill>
              </a:rPr>
              <a:t>Increased Competition from vetted Contractors</a:t>
            </a:r>
          </a:p>
          <a:p>
            <a:r>
              <a:rPr lang="en-US" sz="2000" dirty="0">
                <a:solidFill>
                  <a:srgbClr val="05054F"/>
                </a:solidFill>
              </a:rPr>
              <a:t>Transparency </a:t>
            </a:r>
          </a:p>
        </p:txBody>
      </p:sp>
      <p:sp>
        <p:nvSpPr>
          <p:cNvPr id="9" name="Text Placeholder 5">
            <a:extLst>
              <a:ext uri="{FF2B5EF4-FFF2-40B4-BE49-F238E27FC236}">
                <a16:creationId xmlns:a16="http://schemas.microsoft.com/office/drawing/2014/main" id="{B29F2E0C-76BC-F69B-F20F-2273798B06C6}"/>
              </a:ext>
            </a:extLst>
          </p:cNvPr>
          <p:cNvSpPr txBox="1">
            <a:spLocks/>
          </p:cNvSpPr>
          <p:nvPr/>
        </p:nvSpPr>
        <p:spPr>
          <a:xfrm>
            <a:off x="343264" y="464933"/>
            <a:ext cx="5052291" cy="1981200"/>
          </a:xfrm>
          <a:prstGeom prst="rect">
            <a:avLst/>
          </a:prstGeom>
        </p:spPr>
        <p:txBody>
          <a:bodyPr/>
          <a:lstStyle>
            <a:lvl1pPr marL="342900" indent="-342900" algn="l" defTabSz="914400" rtl="0" eaLnBrk="1" latinLnBrk="0" hangingPunct="1">
              <a:spcBef>
                <a:spcPct val="20000"/>
              </a:spcBef>
              <a:buClr>
                <a:schemeClr val="accent4"/>
              </a:buClr>
              <a:buFont typeface="Arial" pitchFamily="34" charset="0"/>
              <a:buChar char="•"/>
              <a:defRPr sz="2400" b="0" kern="1200">
                <a:solidFill>
                  <a:schemeClr val="bg2">
                    <a:lumMod val="25000"/>
                  </a:schemeClr>
                </a:solidFill>
                <a:latin typeface="Arial" pitchFamily="34" charset="0"/>
                <a:ea typeface="+mn-ea"/>
                <a:cs typeface="Arial" pitchFamily="34" charset="0"/>
              </a:defRPr>
            </a:lvl1pPr>
            <a:lvl2pPr marL="685800" indent="-339725" algn="l" defTabSz="914400" rtl="0" eaLnBrk="1" latinLnBrk="0" hangingPunct="1">
              <a:spcBef>
                <a:spcPct val="20000"/>
              </a:spcBef>
              <a:buClr>
                <a:schemeClr val="accent4"/>
              </a:buClr>
              <a:buFont typeface="Arial" panose="020B0604020202020204" pitchFamily="34" charset="0"/>
              <a:buChar char="▪"/>
              <a:defRPr sz="2000" b="0" i="0" u="none" kern="1200">
                <a:solidFill>
                  <a:schemeClr val="bg2">
                    <a:lumMod val="25000"/>
                  </a:schemeClr>
                </a:solidFill>
                <a:latin typeface="Arial" pitchFamily="34" charset="0"/>
                <a:ea typeface="+mn-ea"/>
                <a:cs typeface="Arial" pitchFamily="34" charset="0"/>
              </a:defRPr>
            </a:lvl2pPr>
            <a:lvl3pPr marL="1031875" indent="-346075" algn="l" defTabSz="914400" rtl="0" eaLnBrk="1" latinLnBrk="0" hangingPunct="1">
              <a:spcBef>
                <a:spcPct val="20000"/>
              </a:spcBef>
              <a:buClr>
                <a:schemeClr val="accent4"/>
              </a:buClr>
              <a:buFont typeface="Calibri" panose="020F0502020204030204" pitchFamily="34" charset="0"/>
              <a:buChar char="‒"/>
              <a:defRPr sz="1800" b="0" kern="1200">
                <a:solidFill>
                  <a:schemeClr val="bg2">
                    <a:lumMod val="25000"/>
                  </a:schemeClr>
                </a:solidFill>
                <a:latin typeface="Arial" pitchFamily="34" charset="0"/>
                <a:ea typeface="+mn-ea"/>
                <a:cs typeface="Arial" pitchFamily="34" charset="0"/>
              </a:defRPr>
            </a:lvl3pPr>
            <a:lvl4pPr marL="1371600" indent="-339725" algn="l" defTabSz="914400" rtl="0" eaLnBrk="1" latinLnBrk="0" hangingPunct="1">
              <a:spcBef>
                <a:spcPct val="20000"/>
              </a:spcBef>
              <a:buClr>
                <a:schemeClr val="accent4"/>
              </a:buClr>
              <a:buFont typeface="Arial" panose="020B0604020202020204" pitchFamily="34" charset="0"/>
              <a:buChar char="◦"/>
              <a:defRPr sz="1600" b="0" kern="1200">
                <a:solidFill>
                  <a:schemeClr val="bg2">
                    <a:lumMod val="25000"/>
                  </a:schemeClr>
                </a:solidFill>
                <a:latin typeface="Arial" pitchFamily="34" charset="0"/>
                <a:ea typeface="+mn-ea"/>
                <a:cs typeface="Arial" pitchFamily="34" charset="0"/>
              </a:defRPr>
            </a:lvl4pPr>
            <a:lvl5pPr marL="1717675" indent="-346075" algn="l" defTabSz="914400" rtl="0" eaLnBrk="1" latinLnBrk="0" hangingPunct="1">
              <a:spcBef>
                <a:spcPct val="20000"/>
              </a:spcBef>
              <a:buClr>
                <a:schemeClr val="accent4"/>
              </a:buClr>
              <a:buFont typeface="Arial" pitchFamily="34" charset="0"/>
              <a:buChar char="»"/>
              <a:defRPr sz="1400" b="0" kern="1200">
                <a:solidFill>
                  <a:schemeClr val="bg2">
                    <a:lumMod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rgbClr val="05054F"/>
                </a:solidFill>
              </a:rPr>
              <a:t>Benefits of Contractor Prequalification</a:t>
            </a:r>
          </a:p>
        </p:txBody>
      </p:sp>
      <p:sp>
        <p:nvSpPr>
          <p:cNvPr id="12" name="Rectangle 11">
            <a:extLst>
              <a:ext uri="{FF2B5EF4-FFF2-40B4-BE49-F238E27FC236}">
                <a16:creationId xmlns:a16="http://schemas.microsoft.com/office/drawing/2014/main" id="{C1CB1DE1-1A08-CBA1-45D4-21EA60F32B6E}"/>
              </a:ext>
            </a:extLst>
          </p:cNvPr>
          <p:cNvSpPr/>
          <p:nvPr/>
        </p:nvSpPr>
        <p:spPr>
          <a:xfrm>
            <a:off x="154314" y="2097460"/>
            <a:ext cx="50292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2517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EF376-49EB-CEA5-166B-C8A483BA65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12C9-9265-408B-B3FF-FD11D50778DB}" type="slidenum">
              <a:rPr kumimoji="0" lang="en-US" sz="1200" b="0" i="0" u="none" strike="noStrike" kern="1200" cap="none" spc="0" normalizeH="0" baseline="0" noProof="0" smtClean="0">
                <a:ln>
                  <a:noFill/>
                </a:ln>
                <a:solidFill>
                  <a:srgbClr val="05054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5054F"/>
              </a:solidFill>
              <a:effectLst/>
              <a:uLnTx/>
              <a:uFillTx/>
              <a:latin typeface="Calibri"/>
              <a:ea typeface="+mn-ea"/>
              <a:cs typeface="+mn-cs"/>
            </a:endParaRPr>
          </a:p>
        </p:txBody>
      </p:sp>
      <p:pic>
        <p:nvPicPr>
          <p:cNvPr id="7" name="Picture Placeholder 6" descr="A person using a computer&#10;&#10;Description automatically generated">
            <a:extLst>
              <a:ext uri="{FF2B5EF4-FFF2-40B4-BE49-F238E27FC236}">
                <a16:creationId xmlns:a16="http://schemas.microsoft.com/office/drawing/2014/main" id="{06278115-23CD-C5C8-7F34-918A41D6A263}"/>
              </a:ext>
            </a:extLst>
          </p:cNvPr>
          <p:cNvPicPr>
            <a:picLocks noGrp="1" noChangeAspect="1"/>
          </p:cNvPicPr>
          <p:nvPr>
            <p:ph type="pic" sz="quarter" idx="11"/>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0997" r="20997"/>
          <a:stretch/>
        </p:blipFill>
        <p:spPr/>
      </p:pic>
      <p:sp>
        <p:nvSpPr>
          <p:cNvPr id="8" name="Flowchart: Process 7">
            <a:extLst>
              <a:ext uri="{FF2B5EF4-FFF2-40B4-BE49-F238E27FC236}">
                <a16:creationId xmlns:a16="http://schemas.microsoft.com/office/drawing/2014/main" id="{36AA5E3A-A0BD-BC71-CCE9-2CE5252C1754}"/>
              </a:ext>
            </a:extLst>
          </p:cNvPr>
          <p:cNvSpPr/>
          <p:nvPr/>
        </p:nvSpPr>
        <p:spPr>
          <a:xfrm>
            <a:off x="0" y="1858964"/>
            <a:ext cx="7620000" cy="314007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8">
            <a:extLst>
              <a:ext uri="{FF2B5EF4-FFF2-40B4-BE49-F238E27FC236}">
                <a16:creationId xmlns:a16="http://schemas.microsoft.com/office/drawing/2014/main" id="{95C68EFF-5E6A-11A4-1CAC-4E9086A1DA82}"/>
              </a:ext>
            </a:extLst>
          </p:cNvPr>
          <p:cNvSpPr>
            <a:spLocks noGrp="1"/>
          </p:cNvSpPr>
          <p:nvPr>
            <p:ph type="title"/>
          </p:nvPr>
        </p:nvSpPr>
        <p:spPr>
          <a:xfrm>
            <a:off x="533400" y="2347912"/>
            <a:ext cx="5791200" cy="2057400"/>
          </a:xfrm>
        </p:spPr>
        <p:txBody>
          <a:bodyPr/>
          <a:lstStyle/>
          <a:p>
            <a:pPr marL="0" marR="0">
              <a:lnSpc>
                <a:spcPct val="107000"/>
              </a:lnSpc>
              <a:spcAft>
                <a:spcPts val="800"/>
              </a:spcAft>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Online Bidding in School Facilities</a:t>
            </a:r>
            <a:endParaRPr lang="en-US" dirty="0"/>
          </a:p>
        </p:txBody>
      </p:sp>
      <p:sp>
        <p:nvSpPr>
          <p:cNvPr id="10" name="Text Placeholder 9">
            <a:extLst>
              <a:ext uri="{FF2B5EF4-FFF2-40B4-BE49-F238E27FC236}">
                <a16:creationId xmlns:a16="http://schemas.microsoft.com/office/drawing/2014/main" id="{C80AD8FA-60D2-D5BD-2BE5-A702B32057E4}"/>
              </a:ext>
            </a:extLst>
          </p:cNvPr>
          <p:cNvSpPr>
            <a:spLocks noGrp="1"/>
          </p:cNvSpPr>
          <p:nvPr>
            <p:ph type="body" sz="quarter" idx="12"/>
          </p:nvPr>
        </p:nvSpPr>
        <p:spPr>
          <a:xfrm>
            <a:off x="533400" y="5181599"/>
            <a:ext cx="5562600" cy="1539877"/>
          </a:xfrm>
        </p:spPr>
        <p:txBody>
          <a:bodyPr>
            <a:normAutofit fontScale="32500" lnSpcReduction="20000"/>
          </a:bodyPr>
          <a:lstStyle/>
          <a:p>
            <a:r>
              <a:rPr lang="en-US" sz="3500" b="1" i="0" dirty="0">
                <a:effectLst/>
                <a:latin typeface="__fkGroteskNeue_598ab8"/>
              </a:rPr>
              <a:t>Legal Disclaimer</a:t>
            </a:r>
          </a:p>
          <a:p>
            <a:r>
              <a:rPr lang="en-US" sz="3500" b="0" i="0" dirty="0">
                <a:effectLst/>
                <a:latin typeface="__fkGroteskNeue_598ab8"/>
              </a:rPr>
              <a:t>This presentation is for informational purposes only and does not constitute legal advice. The content provided is a general overview and should not be construed as a substitute for professional legal counsel. Laws, regulations, and policies may change over time. School districts and public agencies should consult with their legal counsel for specific guidance on CUPCCAA, contractor prequalification, online bidding, and related matters. The presenters and organizers disclaim any liability arising from the use of this information.</a:t>
            </a:r>
            <a:endParaRPr lang="en-US" sz="3500" dirty="0"/>
          </a:p>
          <a:p>
            <a:endParaRPr lang="en-US" dirty="0"/>
          </a:p>
        </p:txBody>
      </p:sp>
      <p:pic>
        <p:nvPicPr>
          <p:cNvPr id="5" name="Picture 4">
            <a:extLst>
              <a:ext uri="{FF2B5EF4-FFF2-40B4-BE49-F238E27FC236}">
                <a16:creationId xmlns:a16="http://schemas.microsoft.com/office/drawing/2014/main" id="{F9FA2B80-64FC-506A-4392-81285068C4DB}"/>
              </a:ext>
            </a:extLst>
          </p:cNvPr>
          <p:cNvPicPr>
            <a:picLocks noChangeAspect="1"/>
          </p:cNvPicPr>
          <p:nvPr/>
        </p:nvPicPr>
        <p:blipFill>
          <a:blip r:embed="rId4"/>
          <a:stretch>
            <a:fillRect/>
          </a:stretch>
        </p:blipFill>
        <p:spPr>
          <a:xfrm>
            <a:off x="496455" y="168851"/>
            <a:ext cx="4770533" cy="883997"/>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330B5DC9-19DA-B151-D3CB-4F70EEE2D7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267319"/>
            <a:ext cx="3344676" cy="785529"/>
          </a:xfrm>
          <a:prstGeom prst="rect">
            <a:avLst/>
          </a:prstGeom>
        </p:spPr>
      </p:pic>
    </p:spTree>
    <p:extLst>
      <p:ext uri="{BB962C8B-B14F-4D97-AF65-F5344CB8AC3E}">
        <p14:creationId xmlns:p14="http://schemas.microsoft.com/office/powerpoint/2010/main" val="3696080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51C59F-E5B0-4767-988F-F3C91C6829B6}"/>
              </a:ext>
            </a:extLst>
          </p:cNvPr>
          <p:cNvSpPr>
            <a:spLocks noGrp="1"/>
          </p:cNvSpPr>
          <p:nvPr>
            <p:ph idx="1"/>
          </p:nvPr>
        </p:nvSpPr>
        <p:spPr>
          <a:xfrm>
            <a:off x="762000" y="1600200"/>
            <a:ext cx="10058400" cy="5334003"/>
          </a:xfrm>
        </p:spPr>
        <p:txBody>
          <a:bodyPr/>
          <a:lstStyle/>
          <a:p>
            <a:r>
              <a:rPr lang="fr-FR" b="0" i="0" dirty="0">
                <a:solidFill>
                  <a:srgbClr val="4D4D4D"/>
                </a:solidFill>
                <a:effectLst/>
                <a:latin typeface="Roboto" panose="02000000000000000000" pitchFamily="2" charset="0"/>
              </a:rPr>
              <a:t>California Public </a:t>
            </a:r>
            <a:r>
              <a:rPr lang="fr-FR" b="0" i="0" dirty="0" err="1">
                <a:solidFill>
                  <a:srgbClr val="4D4D4D"/>
                </a:solidFill>
                <a:effectLst/>
                <a:latin typeface="Roboto" panose="02000000000000000000" pitchFamily="2" charset="0"/>
              </a:rPr>
              <a:t>Contract</a:t>
            </a:r>
            <a:r>
              <a:rPr lang="fr-FR" b="0" i="0" dirty="0">
                <a:solidFill>
                  <a:srgbClr val="4D4D4D"/>
                </a:solidFill>
                <a:effectLst/>
                <a:latin typeface="Roboto" panose="02000000000000000000" pitchFamily="2" charset="0"/>
              </a:rPr>
              <a:t> Code - PCC § 20112</a:t>
            </a:r>
          </a:p>
          <a:p>
            <a:pPr lvl="1"/>
            <a:r>
              <a:rPr lang="en-US" b="0" i="0" dirty="0">
                <a:solidFill>
                  <a:srgbClr val="666666"/>
                </a:solidFill>
                <a:effectLst/>
                <a:latin typeface="Roboto" panose="02000000000000000000" pitchFamily="2" charset="0"/>
              </a:rPr>
              <a:t>“…The governing board of the district may accept a bid that was submitted either electronically or on paper.”</a:t>
            </a:r>
          </a:p>
          <a:p>
            <a:pPr lvl="1"/>
            <a:endParaRPr lang="en-US" dirty="0">
              <a:solidFill>
                <a:srgbClr val="666666"/>
              </a:solidFill>
              <a:latin typeface="Roboto" panose="02000000000000000000" pitchFamily="2" charset="0"/>
            </a:endParaRPr>
          </a:p>
          <a:p>
            <a:r>
              <a:rPr lang="en-US" b="1" i="0" dirty="0">
                <a:effectLst/>
                <a:latin typeface="__fkGroteskNeue_598ab8"/>
              </a:rPr>
              <a:t>Board Approval:</a:t>
            </a:r>
            <a:r>
              <a:rPr lang="en-US" b="0" i="0" dirty="0">
                <a:effectLst/>
                <a:latin typeface="__fkGroteskNeue_598ab8"/>
              </a:rPr>
              <a:t> Although not explicitly required, it would be prudent for agencies to obtain formal approval or policy change from their governing board when implementing a significant change in procurement processes</a:t>
            </a:r>
            <a:endParaRPr lang="en-US" b="0" i="0" dirty="0">
              <a:solidFill>
                <a:srgbClr val="666666"/>
              </a:solidFill>
              <a:effectLst/>
              <a:latin typeface="Roboto" panose="02000000000000000000" pitchFamily="2" charset="0"/>
            </a:endParaRPr>
          </a:p>
          <a:p>
            <a:endParaRPr lang="en-US" dirty="0"/>
          </a:p>
        </p:txBody>
      </p:sp>
      <p:sp>
        <p:nvSpPr>
          <p:cNvPr id="5" name="Slide Number Placeholder 4">
            <a:extLst>
              <a:ext uri="{FF2B5EF4-FFF2-40B4-BE49-F238E27FC236}">
                <a16:creationId xmlns:a16="http://schemas.microsoft.com/office/drawing/2014/main" id="{F08245E7-6454-4CC7-9955-A95D59F2B0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12C9-9265-408B-B3FF-FD11D50778DB}" type="slidenum">
              <a:rPr kumimoji="0" lang="en-US" sz="1200" b="1" i="0" u="none" strike="noStrike" kern="1200" cap="none" spc="0" normalizeH="0" baseline="0" noProof="0" smtClean="0">
                <a:ln>
                  <a:noFill/>
                </a:ln>
                <a:solidFill>
                  <a:srgbClr val="05054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srgbClr val="05054F"/>
              </a:solidFill>
              <a:effectLst/>
              <a:uLnTx/>
              <a:uFillTx/>
              <a:latin typeface="Calibri"/>
              <a:ea typeface="+mn-ea"/>
              <a:cs typeface="+mn-cs"/>
            </a:endParaRPr>
          </a:p>
        </p:txBody>
      </p:sp>
      <p:sp>
        <p:nvSpPr>
          <p:cNvPr id="6" name="Text Placeholder 5">
            <a:extLst>
              <a:ext uri="{FF2B5EF4-FFF2-40B4-BE49-F238E27FC236}">
                <a16:creationId xmlns:a16="http://schemas.microsoft.com/office/drawing/2014/main" id="{CAFF14AE-86B7-B449-9722-8F177A699A40}"/>
              </a:ext>
            </a:extLst>
          </p:cNvPr>
          <p:cNvSpPr>
            <a:spLocks noGrp="1"/>
          </p:cNvSpPr>
          <p:nvPr>
            <p:ph type="body" sz="quarter" idx="13"/>
          </p:nvPr>
        </p:nvSpPr>
        <p:spPr>
          <a:xfrm>
            <a:off x="533400" y="381000"/>
            <a:ext cx="4572000" cy="1447800"/>
          </a:xfrm>
        </p:spPr>
        <p:txBody>
          <a:bodyPr/>
          <a:lstStyle/>
          <a:p>
            <a:r>
              <a:rPr lang="en-US" sz="3600" dirty="0">
                <a:effectLst/>
                <a:latin typeface="Aptos" panose="020B0004020202020204" pitchFamily="34" charset="0"/>
                <a:ea typeface="Aptos" panose="020B0004020202020204" pitchFamily="34" charset="0"/>
                <a:cs typeface="Times New Roman" panose="02020603050405020304" pitchFamily="18" charset="0"/>
              </a:rPr>
              <a:t>Legal Requirements</a:t>
            </a:r>
            <a:endParaRPr lang="en-US" dirty="0"/>
          </a:p>
        </p:txBody>
      </p:sp>
    </p:spTree>
    <p:extLst>
      <p:ext uri="{BB962C8B-B14F-4D97-AF65-F5344CB8AC3E}">
        <p14:creationId xmlns:p14="http://schemas.microsoft.com/office/powerpoint/2010/main" val="4119097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2D3A859-1DFC-0BC5-5AFF-2F2028074ABF}"/>
              </a:ext>
            </a:extLst>
          </p:cNvPr>
          <p:cNvGrpSpPr/>
          <p:nvPr/>
        </p:nvGrpSpPr>
        <p:grpSpPr>
          <a:xfrm>
            <a:off x="533398" y="2362200"/>
            <a:ext cx="2514602" cy="2133600"/>
            <a:chOff x="533398" y="2362200"/>
            <a:chExt cx="2514602" cy="2133600"/>
          </a:xfrm>
        </p:grpSpPr>
        <p:sp>
          <p:nvSpPr>
            <p:cNvPr id="12" name="Rectangle 11">
              <a:extLst>
                <a:ext uri="{FF2B5EF4-FFF2-40B4-BE49-F238E27FC236}">
                  <a16:creationId xmlns:a16="http://schemas.microsoft.com/office/drawing/2014/main" id="{99F73121-C938-A64C-ED0C-2B55BD9C54A0}"/>
                </a:ext>
              </a:extLst>
            </p:cNvPr>
            <p:cNvSpPr/>
            <p:nvPr/>
          </p:nvSpPr>
          <p:spPr>
            <a:xfrm>
              <a:off x="533398" y="2590800"/>
              <a:ext cx="2514600" cy="1905000"/>
            </a:xfrm>
            <a:prstGeom prst="rect">
              <a:avLst/>
            </a:prstGeom>
            <a:solidFill>
              <a:schemeClr val="bg1"/>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C3BF6627-F591-BD54-A427-9634CE92E56F}"/>
                </a:ext>
              </a:extLst>
            </p:cNvPr>
            <p:cNvSpPr/>
            <p:nvPr/>
          </p:nvSpPr>
          <p:spPr>
            <a:xfrm>
              <a:off x="533400" y="2362200"/>
              <a:ext cx="2514600" cy="609600"/>
            </a:xfrm>
            <a:prstGeom prst="roundRect">
              <a:avLst/>
            </a:prstGeom>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 Placeholder 6">
            <a:extLst>
              <a:ext uri="{FF2B5EF4-FFF2-40B4-BE49-F238E27FC236}">
                <a16:creationId xmlns:a16="http://schemas.microsoft.com/office/drawing/2014/main" id="{82165F27-C38A-E19A-8A07-D4A60955049D}"/>
              </a:ext>
            </a:extLst>
          </p:cNvPr>
          <p:cNvSpPr>
            <a:spLocks noGrp="1"/>
          </p:cNvSpPr>
          <p:nvPr>
            <p:ph type="body" sz="half" idx="2"/>
          </p:nvPr>
        </p:nvSpPr>
        <p:spPr>
          <a:xfrm>
            <a:off x="533398" y="3072149"/>
            <a:ext cx="2514602" cy="1347451"/>
          </a:xfrm>
        </p:spPr>
        <p:txBody>
          <a:bodyPr>
            <a:normAutofit fontScale="32500" lnSpcReduction="20000"/>
          </a:bodyPr>
          <a:lstStyle/>
          <a:p>
            <a:pPr algn="l">
              <a:buFont typeface="Arial" panose="020B0604020202020204" pitchFamily="34" charset="0"/>
              <a:buChar char="•"/>
            </a:pPr>
            <a:r>
              <a:rPr lang="en-US" sz="3200" b="0" i="0" dirty="0">
                <a:effectLst/>
                <a:latin typeface="__fkGroteskNeue_598ab8"/>
              </a:rPr>
              <a:t>Requires competitive bidding for public projects with expenditures of $15,000 or more</a:t>
            </a:r>
          </a:p>
          <a:p>
            <a:pPr algn="l">
              <a:buFont typeface="Arial" panose="020B0604020202020204" pitchFamily="34" charset="0"/>
              <a:buChar char="•"/>
            </a:pPr>
            <a:r>
              <a:rPr lang="en-US" sz="3200" b="0" i="0" dirty="0">
                <a:effectLst/>
                <a:latin typeface="__fkGroteskNeue_598ab8"/>
              </a:rPr>
              <a:t>Mandates awarding contracts to the lowest responsible bidder</a:t>
            </a:r>
          </a:p>
          <a:p>
            <a:pPr algn="l">
              <a:buFont typeface="Arial" panose="020B0604020202020204" pitchFamily="34" charset="0"/>
              <a:buChar char="•"/>
            </a:pPr>
            <a:r>
              <a:rPr lang="en-US" sz="3200" b="0" i="0" dirty="0">
                <a:effectLst/>
                <a:latin typeface="__fkGroteskNeue_598ab8"/>
              </a:rPr>
              <a:t>Specifies requirements for bid security (cash, cashier's check, certified check, or bidder's bond)</a:t>
            </a:r>
          </a:p>
        </p:txBody>
      </p:sp>
      <p:sp>
        <p:nvSpPr>
          <p:cNvPr id="5" name="Slide Number Placeholder 4">
            <a:extLst>
              <a:ext uri="{FF2B5EF4-FFF2-40B4-BE49-F238E27FC236}">
                <a16:creationId xmlns:a16="http://schemas.microsoft.com/office/drawing/2014/main" id="{D1817740-6927-9319-7C48-C044102733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12C9-9265-408B-B3FF-FD11D50778DB}" type="slidenum">
              <a:rPr kumimoji="0" lang="en-US" sz="1200" b="1" i="0" u="none" strike="noStrike" kern="1200" cap="none" spc="0" normalizeH="0" baseline="0" noProof="0" smtClean="0">
                <a:ln>
                  <a:noFill/>
                </a:ln>
                <a:solidFill>
                  <a:srgbClr val="05054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srgbClr val="05054F"/>
              </a:solidFill>
              <a:effectLst/>
              <a:uLnTx/>
              <a:uFillTx/>
              <a:latin typeface="Calibri"/>
              <a:ea typeface="+mn-ea"/>
              <a:cs typeface="+mn-cs"/>
            </a:endParaRPr>
          </a:p>
        </p:txBody>
      </p:sp>
      <p:sp>
        <p:nvSpPr>
          <p:cNvPr id="8" name="Text Placeholder 7">
            <a:extLst>
              <a:ext uri="{FF2B5EF4-FFF2-40B4-BE49-F238E27FC236}">
                <a16:creationId xmlns:a16="http://schemas.microsoft.com/office/drawing/2014/main" id="{2F5C72C9-3A4C-C555-3643-B38DCE836F68}"/>
              </a:ext>
            </a:extLst>
          </p:cNvPr>
          <p:cNvSpPr>
            <a:spLocks noGrp="1"/>
          </p:cNvSpPr>
          <p:nvPr>
            <p:ph type="body" sz="quarter" idx="13"/>
          </p:nvPr>
        </p:nvSpPr>
        <p:spPr>
          <a:xfrm>
            <a:off x="304800" y="641582"/>
            <a:ext cx="7467600" cy="1404939"/>
          </a:xfrm>
        </p:spPr>
        <p:txBody>
          <a:bodyPr/>
          <a:lstStyle/>
          <a:p>
            <a:r>
              <a:rPr lang="en-US" dirty="0"/>
              <a:t>Governing Laws</a:t>
            </a:r>
          </a:p>
        </p:txBody>
      </p:sp>
      <p:sp>
        <p:nvSpPr>
          <p:cNvPr id="15" name="Text Placeholder 6">
            <a:extLst>
              <a:ext uri="{FF2B5EF4-FFF2-40B4-BE49-F238E27FC236}">
                <a16:creationId xmlns:a16="http://schemas.microsoft.com/office/drawing/2014/main" id="{418F62AC-5414-7CD0-941D-73CE56531DE8}"/>
              </a:ext>
            </a:extLst>
          </p:cNvPr>
          <p:cNvSpPr txBox="1">
            <a:spLocks/>
          </p:cNvSpPr>
          <p:nvPr/>
        </p:nvSpPr>
        <p:spPr>
          <a:xfrm>
            <a:off x="507996" y="2419688"/>
            <a:ext cx="2514602" cy="475912"/>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4"/>
              </a:buClr>
              <a:buFont typeface="Arial" pitchFamily="34" charset="0"/>
              <a:buNone/>
              <a:defRPr sz="1400" b="0" kern="1200">
                <a:solidFill>
                  <a:schemeClr val="bg2">
                    <a:lumMod val="25000"/>
                  </a:schemeClr>
                </a:solidFill>
                <a:latin typeface="Arial" pitchFamily="34" charset="0"/>
                <a:ea typeface="+mn-ea"/>
                <a:cs typeface="Arial" pitchFamily="34" charset="0"/>
              </a:defRPr>
            </a:lvl1pPr>
            <a:lvl2pPr marL="457200" indent="0" algn="l" defTabSz="914400" rtl="0" eaLnBrk="1" latinLnBrk="0" hangingPunct="1">
              <a:spcBef>
                <a:spcPct val="20000"/>
              </a:spcBef>
              <a:buClr>
                <a:schemeClr val="accent4"/>
              </a:buClr>
              <a:buFont typeface="Arial" panose="020B0604020202020204" pitchFamily="34" charset="0"/>
              <a:buNone/>
              <a:defRPr sz="1200" b="0" i="0" u="none" kern="1200">
                <a:solidFill>
                  <a:schemeClr val="bg2">
                    <a:lumMod val="25000"/>
                  </a:schemeClr>
                </a:solidFill>
                <a:latin typeface="Arial" pitchFamily="34" charset="0"/>
                <a:ea typeface="+mn-ea"/>
                <a:cs typeface="Arial" pitchFamily="34" charset="0"/>
              </a:defRPr>
            </a:lvl2pPr>
            <a:lvl3pPr marL="914400" indent="0" algn="l" defTabSz="914400" rtl="0" eaLnBrk="1" latinLnBrk="0" hangingPunct="1">
              <a:spcBef>
                <a:spcPct val="20000"/>
              </a:spcBef>
              <a:buClr>
                <a:schemeClr val="accent4"/>
              </a:buClr>
              <a:buFont typeface="Calibri" panose="020F0502020204030204" pitchFamily="34" charset="0"/>
              <a:buNone/>
              <a:defRPr sz="1000" b="0" kern="1200">
                <a:solidFill>
                  <a:schemeClr val="bg2">
                    <a:lumMod val="25000"/>
                  </a:schemeClr>
                </a:solidFill>
                <a:latin typeface="Arial" pitchFamily="34" charset="0"/>
                <a:ea typeface="+mn-ea"/>
                <a:cs typeface="Arial" pitchFamily="34" charset="0"/>
              </a:defRPr>
            </a:lvl3pPr>
            <a:lvl4pPr marL="1371600" indent="0" algn="l" defTabSz="914400" rtl="0" eaLnBrk="1" latinLnBrk="0" hangingPunct="1">
              <a:spcBef>
                <a:spcPct val="20000"/>
              </a:spcBef>
              <a:buClr>
                <a:schemeClr val="accent4"/>
              </a:buClr>
              <a:buFont typeface="Arial" panose="020B0604020202020204" pitchFamily="34" charset="0"/>
              <a:buNone/>
              <a:defRPr sz="900" b="0" kern="1200">
                <a:solidFill>
                  <a:schemeClr val="bg2">
                    <a:lumMod val="25000"/>
                  </a:schemeClr>
                </a:solidFill>
                <a:latin typeface="Arial" pitchFamily="34" charset="0"/>
                <a:ea typeface="+mn-ea"/>
                <a:cs typeface="Arial" pitchFamily="34" charset="0"/>
              </a:defRPr>
            </a:lvl4pPr>
            <a:lvl5pPr marL="1828800" indent="0" algn="l" defTabSz="914400" rtl="0" eaLnBrk="1" latinLnBrk="0" hangingPunct="1">
              <a:spcBef>
                <a:spcPct val="20000"/>
              </a:spcBef>
              <a:buClr>
                <a:schemeClr val="accent4"/>
              </a:buClr>
              <a:buFont typeface="Arial" pitchFamily="34" charset="0"/>
              <a:buNone/>
              <a:defRPr sz="900" b="0" kern="1200">
                <a:solidFill>
                  <a:schemeClr val="bg2">
                    <a:lumMod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696995"/>
              </a:buClr>
              <a:buSzTx/>
              <a:buFont typeface="Arial" pitchFamily="34" charset="0"/>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PCC 20111</a:t>
            </a:r>
          </a:p>
        </p:txBody>
      </p:sp>
      <p:grpSp>
        <p:nvGrpSpPr>
          <p:cNvPr id="16" name="Group 15">
            <a:extLst>
              <a:ext uri="{FF2B5EF4-FFF2-40B4-BE49-F238E27FC236}">
                <a16:creationId xmlns:a16="http://schemas.microsoft.com/office/drawing/2014/main" id="{76D1E1B2-932C-A28C-F0CB-15AB30C697B0}"/>
              </a:ext>
            </a:extLst>
          </p:cNvPr>
          <p:cNvGrpSpPr/>
          <p:nvPr/>
        </p:nvGrpSpPr>
        <p:grpSpPr>
          <a:xfrm>
            <a:off x="3352800" y="2362200"/>
            <a:ext cx="2514602" cy="2133600"/>
            <a:chOff x="533398" y="2362200"/>
            <a:chExt cx="2514602" cy="2133600"/>
          </a:xfrm>
        </p:grpSpPr>
        <p:sp>
          <p:nvSpPr>
            <p:cNvPr id="17" name="Rectangle 16">
              <a:extLst>
                <a:ext uri="{FF2B5EF4-FFF2-40B4-BE49-F238E27FC236}">
                  <a16:creationId xmlns:a16="http://schemas.microsoft.com/office/drawing/2014/main" id="{D59985CB-E5E0-9163-B4C2-93F7B6F49CEF}"/>
                </a:ext>
              </a:extLst>
            </p:cNvPr>
            <p:cNvSpPr/>
            <p:nvPr/>
          </p:nvSpPr>
          <p:spPr>
            <a:xfrm>
              <a:off x="533398" y="2590800"/>
              <a:ext cx="2514600" cy="1905000"/>
            </a:xfrm>
            <a:prstGeom prst="rect">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D35FB282-8E77-7EF7-CC08-1ECAC0A50615}"/>
                </a:ext>
              </a:extLst>
            </p:cNvPr>
            <p:cNvSpPr/>
            <p:nvPr/>
          </p:nvSpPr>
          <p:spPr>
            <a:xfrm>
              <a:off x="533400" y="2362200"/>
              <a:ext cx="2514600" cy="609600"/>
            </a:xfrm>
            <a:prstGeom prst="roundRect">
              <a:avLst/>
            </a:prstGeom>
            <a:solidFill>
              <a:schemeClr val="accent4"/>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 name="Text Placeholder 6">
            <a:extLst>
              <a:ext uri="{FF2B5EF4-FFF2-40B4-BE49-F238E27FC236}">
                <a16:creationId xmlns:a16="http://schemas.microsoft.com/office/drawing/2014/main" id="{7B0B4222-2CF7-8A9B-23C9-EE88F6C929C7}"/>
              </a:ext>
            </a:extLst>
          </p:cNvPr>
          <p:cNvSpPr txBox="1">
            <a:spLocks/>
          </p:cNvSpPr>
          <p:nvPr/>
        </p:nvSpPr>
        <p:spPr>
          <a:xfrm>
            <a:off x="3352800" y="3072149"/>
            <a:ext cx="2514602" cy="1347451"/>
          </a:xfrm>
          <a:prstGeom prst="rect">
            <a:avLst/>
          </a:prstGeom>
        </p:spPr>
        <p:txBody>
          <a:bodyPr vert="horz" lIns="91440" tIns="45720" rIns="91440" bIns="45720" rtlCol="0">
            <a:normAutofit fontScale="40000" lnSpcReduction="20000"/>
          </a:bodyPr>
          <a:lstStyle>
            <a:lvl1pPr marL="0" indent="0" algn="l" defTabSz="914400" rtl="0" eaLnBrk="1" latinLnBrk="0" hangingPunct="1">
              <a:spcBef>
                <a:spcPct val="20000"/>
              </a:spcBef>
              <a:buClr>
                <a:schemeClr val="accent4"/>
              </a:buClr>
              <a:buFont typeface="Arial" pitchFamily="34" charset="0"/>
              <a:buNone/>
              <a:defRPr sz="1400" b="0" kern="1200">
                <a:solidFill>
                  <a:schemeClr val="bg2">
                    <a:lumMod val="25000"/>
                  </a:schemeClr>
                </a:solidFill>
                <a:latin typeface="Arial" pitchFamily="34" charset="0"/>
                <a:ea typeface="+mn-ea"/>
                <a:cs typeface="Arial" pitchFamily="34" charset="0"/>
              </a:defRPr>
            </a:lvl1pPr>
            <a:lvl2pPr marL="457200" indent="0" algn="l" defTabSz="914400" rtl="0" eaLnBrk="1" latinLnBrk="0" hangingPunct="1">
              <a:spcBef>
                <a:spcPct val="20000"/>
              </a:spcBef>
              <a:buClr>
                <a:schemeClr val="accent4"/>
              </a:buClr>
              <a:buFont typeface="Arial" panose="020B0604020202020204" pitchFamily="34" charset="0"/>
              <a:buNone/>
              <a:defRPr sz="1200" b="0" i="0" u="none" kern="1200">
                <a:solidFill>
                  <a:schemeClr val="bg2">
                    <a:lumMod val="25000"/>
                  </a:schemeClr>
                </a:solidFill>
                <a:latin typeface="Arial" pitchFamily="34" charset="0"/>
                <a:ea typeface="+mn-ea"/>
                <a:cs typeface="Arial" pitchFamily="34" charset="0"/>
              </a:defRPr>
            </a:lvl2pPr>
            <a:lvl3pPr marL="914400" indent="0" algn="l" defTabSz="914400" rtl="0" eaLnBrk="1" latinLnBrk="0" hangingPunct="1">
              <a:spcBef>
                <a:spcPct val="20000"/>
              </a:spcBef>
              <a:buClr>
                <a:schemeClr val="accent4"/>
              </a:buClr>
              <a:buFont typeface="Calibri" panose="020F0502020204030204" pitchFamily="34" charset="0"/>
              <a:buNone/>
              <a:defRPr sz="1000" b="0" kern="1200">
                <a:solidFill>
                  <a:schemeClr val="bg2">
                    <a:lumMod val="25000"/>
                  </a:schemeClr>
                </a:solidFill>
                <a:latin typeface="Arial" pitchFamily="34" charset="0"/>
                <a:ea typeface="+mn-ea"/>
                <a:cs typeface="Arial" pitchFamily="34" charset="0"/>
              </a:defRPr>
            </a:lvl3pPr>
            <a:lvl4pPr marL="1371600" indent="0" algn="l" defTabSz="914400" rtl="0" eaLnBrk="1" latinLnBrk="0" hangingPunct="1">
              <a:spcBef>
                <a:spcPct val="20000"/>
              </a:spcBef>
              <a:buClr>
                <a:schemeClr val="accent4"/>
              </a:buClr>
              <a:buFont typeface="Arial" panose="020B0604020202020204" pitchFamily="34" charset="0"/>
              <a:buNone/>
              <a:defRPr sz="900" b="0" kern="1200">
                <a:solidFill>
                  <a:schemeClr val="bg2">
                    <a:lumMod val="25000"/>
                  </a:schemeClr>
                </a:solidFill>
                <a:latin typeface="Arial" pitchFamily="34" charset="0"/>
                <a:ea typeface="+mn-ea"/>
                <a:cs typeface="Arial" pitchFamily="34" charset="0"/>
              </a:defRPr>
            </a:lvl4pPr>
            <a:lvl5pPr marL="1828800" indent="0" algn="l" defTabSz="914400" rtl="0" eaLnBrk="1" latinLnBrk="0" hangingPunct="1">
              <a:spcBef>
                <a:spcPct val="20000"/>
              </a:spcBef>
              <a:buClr>
                <a:schemeClr val="accent4"/>
              </a:buClr>
              <a:buFont typeface="Arial" pitchFamily="34" charset="0"/>
              <a:buNone/>
              <a:defRPr sz="900" b="0" kern="1200">
                <a:solidFill>
                  <a:schemeClr val="bg2">
                    <a:lumMod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69699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CCCCCC">
                    <a:lumMod val="25000"/>
                  </a:srgbClr>
                </a:solidFill>
                <a:effectLst/>
                <a:uLnTx/>
                <a:uFillTx/>
                <a:latin typeface="__fkGroteskNeue_598ab8"/>
                <a:ea typeface="+mn-ea"/>
                <a:cs typeface="Arial" pitchFamily="34" charset="0"/>
              </a:rPr>
              <a:t>Effective January 1, 2025, this section establishes bidding </a:t>
            </a:r>
            <a:r>
              <a:rPr kumimoji="0" lang="en-US" sz="2400" b="0" i="0" u="none" strike="noStrike" kern="1200" cap="none" spc="0" normalizeH="0" baseline="0" noProof="0" dirty="0" err="1">
                <a:ln>
                  <a:noFill/>
                </a:ln>
                <a:solidFill>
                  <a:srgbClr val="CCCCCC">
                    <a:lumMod val="25000"/>
                  </a:srgbClr>
                </a:solidFill>
                <a:effectLst/>
                <a:uLnTx/>
                <a:uFillTx/>
                <a:latin typeface="__fkGroteskNeue_598ab8"/>
                <a:ea typeface="+mn-ea"/>
                <a:cs typeface="Arial" pitchFamily="34" charset="0"/>
              </a:rPr>
              <a:t>thresholds:Projects</a:t>
            </a:r>
            <a:r>
              <a:rPr kumimoji="0" lang="en-US" sz="2400" b="0" i="0" u="none" strike="noStrike" kern="1200" cap="none" spc="0" normalizeH="0" baseline="0" noProof="0" dirty="0">
                <a:ln>
                  <a:noFill/>
                </a:ln>
                <a:solidFill>
                  <a:srgbClr val="CCCCCC">
                    <a:lumMod val="25000"/>
                  </a:srgbClr>
                </a:solidFill>
                <a:effectLst/>
                <a:uLnTx/>
                <a:uFillTx/>
                <a:latin typeface="__fkGroteskNeue_598ab8"/>
                <a:ea typeface="+mn-ea"/>
                <a:cs typeface="Arial" pitchFamily="34" charset="0"/>
              </a:rPr>
              <a:t> of $75,000 or less: can be performed by force account, negotiated contract, or purchase order</a:t>
            </a:r>
          </a:p>
          <a:p>
            <a:pPr marL="0" marR="0" lvl="0" indent="0" algn="l" defTabSz="914400" rtl="0" eaLnBrk="1" fontAlgn="auto" latinLnBrk="0" hangingPunct="1">
              <a:lnSpc>
                <a:spcPct val="100000"/>
              </a:lnSpc>
              <a:spcBef>
                <a:spcPct val="20000"/>
              </a:spcBef>
              <a:spcAft>
                <a:spcPts val="0"/>
              </a:spcAft>
              <a:buClr>
                <a:srgbClr val="69699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CCCCCC">
                    <a:lumMod val="25000"/>
                  </a:srgbClr>
                </a:solidFill>
                <a:effectLst/>
                <a:uLnTx/>
                <a:uFillTx/>
                <a:latin typeface="__fkGroteskNeue_598ab8"/>
                <a:ea typeface="+mn-ea"/>
                <a:cs typeface="Arial" pitchFamily="34" charset="0"/>
              </a:rPr>
              <a:t>Projects of $220,000 or less: may use informal bidding procedures</a:t>
            </a:r>
          </a:p>
          <a:p>
            <a:pPr marL="0" marR="0" lvl="0" indent="0" algn="l" defTabSz="914400" rtl="0" eaLnBrk="1" fontAlgn="auto" latinLnBrk="0" hangingPunct="1">
              <a:lnSpc>
                <a:spcPct val="100000"/>
              </a:lnSpc>
              <a:spcBef>
                <a:spcPct val="20000"/>
              </a:spcBef>
              <a:spcAft>
                <a:spcPts val="0"/>
              </a:spcAft>
              <a:buClr>
                <a:srgbClr val="69699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CCCCCC">
                    <a:lumMod val="25000"/>
                  </a:srgbClr>
                </a:solidFill>
                <a:effectLst/>
                <a:uLnTx/>
                <a:uFillTx/>
                <a:latin typeface="__fkGroteskNeue_598ab8"/>
                <a:ea typeface="+mn-ea"/>
                <a:cs typeface="Arial" pitchFamily="34" charset="0"/>
              </a:rPr>
              <a:t>Projects over $220,000: require formal bidding procedures</a:t>
            </a:r>
          </a:p>
        </p:txBody>
      </p:sp>
      <p:sp>
        <p:nvSpPr>
          <p:cNvPr id="20" name="Text Placeholder 6">
            <a:extLst>
              <a:ext uri="{FF2B5EF4-FFF2-40B4-BE49-F238E27FC236}">
                <a16:creationId xmlns:a16="http://schemas.microsoft.com/office/drawing/2014/main" id="{6319AF17-3C45-9D9C-7A5D-62FE18A3F824}"/>
              </a:ext>
            </a:extLst>
          </p:cNvPr>
          <p:cNvSpPr txBox="1">
            <a:spLocks/>
          </p:cNvSpPr>
          <p:nvPr/>
        </p:nvSpPr>
        <p:spPr>
          <a:xfrm>
            <a:off x="3327398" y="2419688"/>
            <a:ext cx="2514602" cy="475912"/>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4"/>
              </a:buClr>
              <a:buFont typeface="Arial" pitchFamily="34" charset="0"/>
              <a:buNone/>
              <a:defRPr sz="1400" b="0" kern="1200">
                <a:solidFill>
                  <a:schemeClr val="bg2">
                    <a:lumMod val="25000"/>
                  </a:schemeClr>
                </a:solidFill>
                <a:latin typeface="Arial" pitchFamily="34" charset="0"/>
                <a:ea typeface="+mn-ea"/>
                <a:cs typeface="Arial" pitchFamily="34" charset="0"/>
              </a:defRPr>
            </a:lvl1pPr>
            <a:lvl2pPr marL="457200" indent="0" algn="l" defTabSz="914400" rtl="0" eaLnBrk="1" latinLnBrk="0" hangingPunct="1">
              <a:spcBef>
                <a:spcPct val="20000"/>
              </a:spcBef>
              <a:buClr>
                <a:schemeClr val="accent4"/>
              </a:buClr>
              <a:buFont typeface="Arial" panose="020B0604020202020204" pitchFamily="34" charset="0"/>
              <a:buNone/>
              <a:defRPr sz="1200" b="0" i="0" u="none" kern="1200">
                <a:solidFill>
                  <a:schemeClr val="bg2">
                    <a:lumMod val="25000"/>
                  </a:schemeClr>
                </a:solidFill>
                <a:latin typeface="Arial" pitchFamily="34" charset="0"/>
                <a:ea typeface="+mn-ea"/>
                <a:cs typeface="Arial" pitchFamily="34" charset="0"/>
              </a:defRPr>
            </a:lvl2pPr>
            <a:lvl3pPr marL="914400" indent="0" algn="l" defTabSz="914400" rtl="0" eaLnBrk="1" latinLnBrk="0" hangingPunct="1">
              <a:spcBef>
                <a:spcPct val="20000"/>
              </a:spcBef>
              <a:buClr>
                <a:schemeClr val="accent4"/>
              </a:buClr>
              <a:buFont typeface="Calibri" panose="020F0502020204030204" pitchFamily="34" charset="0"/>
              <a:buNone/>
              <a:defRPr sz="1000" b="0" kern="1200">
                <a:solidFill>
                  <a:schemeClr val="bg2">
                    <a:lumMod val="25000"/>
                  </a:schemeClr>
                </a:solidFill>
                <a:latin typeface="Arial" pitchFamily="34" charset="0"/>
                <a:ea typeface="+mn-ea"/>
                <a:cs typeface="Arial" pitchFamily="34" charset="0"/>
              </a:defRPr>
            </a:lvl3pPr>
            <a:lvl4pPr marL="1371600" indent="0" algn="l" defTabSz="914400" rtl="0" eaLnBrk="1" latinLnBrk="0" hangingPunct="1">
              <a:spcBef>
                <a:spcPct val="20000"/>
              </a:spcBef>
              <a:buClr>
                <a:schemeClr val="accent4"/>
              </a:buClr>
              <a:buFont typeface="Arial" panose="020B0604020202020204" pitchFamily="34" charset="0"/>
              <a:buNone/>
              <a:defRPr sz="900" b="0" kern="1200">
                <a:solidFill>
                  <a:schemeClr val="bg2">
                    <a:lumMod val="25000"/>
                  </a:schemeClr>
                </a:solidFill>
                <a:latin typeface="Arial" pitchFamily="34" charset="0"/>
                <a:ea typeface="+mn-ea"/>
                <a:cs typeface="Arial" pitchFamily="34" charset="0"/>
              </a:defRPr>
            </a:lvl4pPr>
            <a:lvl5pPr marL="1828800" indent="0" algn="l" defTabSz="914400" rtl="0" eaLnBrk="1" latinLnBrk="0" hangingPunct="1">
              <a:spcBef>
                <a:spcPct val="20000"/>
              </a:spcBef>
              <a:buClr>
                <a:schemeClr val="accent4"/>
              </a:buClr>
              <a:buFont typeface="Arial" pitchFamily="34" charset="0"/>
              <a:buNone/>
              <a:defRPr sz="900" b="0" kern="1200">
                <a:solidFill>
                  <a:schemeClr val="bg2">
                    <a:lumMod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696995"/>
              </a:buClr>
              <a:buSzTx/>
              <a:buFont typeface="Arial" pitchFamily="34" charset="0"/>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PCC 22032</a:t>
            </a:r>
          </a:p>
        </p:txBody>
      </p:sp>
      <p:grpSp>
        <p:nvGrpSpPr>
          <p:cNvPr id="29" name="Group 28">
            <a:extLst>
              <a:ext uri="{FF2B5EF4-FFF2-40B4-BE49-F238E27FC236}">
                <a16:creationId xmlns:a16="http://schemas.microsoft.com/office/drawing/2014/main" id="{659C97BA-1E9D-BB0E-F929-5B7F133E53FC}"/>
              </a:ext>
            </a:extLst>
          </p:cNvPr>
          <p:cNvGrpSpPr/>
          <p:nvPr/>
        </p:nvGrpSpPr>
        <p:grpSpPr>
          <a:xfrm>
            <a:off x="6324600" y="2362200"/>
            <a:ext cx="2514602" cy="2133600"/>
            <a:chOff x="533398" y="2362200"/>
            <a:chExt cx="2514602" cy="2133600"/>
          </a:xfrm>
        </p:grpSpPr>
        <p:sp>
          <p:nvSpPr>
            <p:cNvPr id="30" name="Rectangle 29">
              <a:extLst>
                <a:ext uri="{FF2B5EF4-FFF2-40B4-BE49-F238E27FC236}">
                  <a16:creationId xmlns:a16="http://schemas.microsoft.com/office/drawing/2014/main" id="{1C137F47-A6EC-7044-347D-025663EEAC60}"/>
                </a:ext>
              </a:extLst>
            </p:cNvPr>
            <p:cNvSpPr/>
            <p:nvPr/>
          </p:nvSpPr>
          <p:spPr>
            <a:xfrm>
              <a:off x="533398" y="2590800"/>
              <a:ext cx="2514600" cy="1905000"/>
            </a:xfrm>
            <a:prstGeom prst="rect">
              <a:avLst/>
            </a:prstGeom>
            <a:solidFill>
              <a:schemeClr val="bg1"/>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F78251B1-AB09-39A1-64A9-6E388E8EF542}"/>
                </a:ext>
              </a:extLst>
            </p:cNvPr>
            <p:cNvSpPr/>
            <p:nvPr/>
          </p:nvSpPr>
          <p:spPr>
            <a:xfrm>
              <a:off x="533400" y="2362200"/>
              <a:ext cx="2514600" cy="609600"/>
            </a:xfrm>
            <a:prstGeom prst="roundRect">
              <a:avLst/>
            </a:prstGeom>
            <a:solidFill>
              <a:schemeClr val="accent5"/>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Text Placeholder 6">
            <a:extLst>
              <a:ext uri="{FF2B5EF4-FFF2-40B4-BE49-F238E27FC236}">
                <a16:creationId xmlns:a16="http://schemas.microsoft.com/office/drawing/2014/main" id="{73A6A768-F867-1FBD-5B64-CE7869EB62A4}"/>
              </a:ext>
            </a:extLst>
          </p:cNvPr>
          <p:cNvSpPr txBox="1">
            <a:spLocks/>
          </p:cNvSpPr>
          <p:nvPr/>
        </p:nvSpPr>
        <p:spPr>
          <a:xfrm>
            <a:off x="6299198" y="2419688"/>
            <a:ext cx="2514602" cy="475912"/>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4"/>
              </a:buClr>
              <a:buFont typeface="Arial" pitchFamily="34" charset="0"/>
              <a:buNone/>
              <a:defRPr sz="1400" b="0" kern="1200">
                <a:solidFill>
                  <a:schemeClr val="bg2">
                    <a:lumMod val="25000"/>
                  </a:schemeClr>
                </a:solidFill>
                <a:latin typeface="Arial" pitchFamily="34" charset="0"/>
                <a:ea typeface="+mn-ea"/>
                <a:cs typeface="Arial" pitchFamily="34" charset="0"/>
              </a:defRPr>
            </a:lvl1pPr>
            <a:lvl2pPr marL="457200" indent="0" algn="l" defTabSz="914400" rtl="0" eaLnBrk="1" latinLnBrk="0" hangingPunct="1">
              <a:spcBef>
                <a:spcPct val="20000"/>
              </a:spcBef>
              <a:buClr>
                <a:schemeClr val="accent4"/>
              </a:buClr>
              <a:buFont typeface="Arial" panose="020B0604020202020204" pitchFamily="34" charset="0"/>
              <a:buNone/>
              <a:defRPr sz="1200" b="0" i="0" u="none" kern="1200">
                <a:solidFill>
                  <a:schemeClr val="bg2">
                    <a:lumMod val="25000"/>
                  </a:schemeClr>
                </a:solidFill>
                <a:latin typeface="Arial" pitchFamily="34" charset="0"/>
                <a:ea typeface="+mn-ea"/>
                <a:cs typeface="Arial" pitchFamily="34" charset="0"/>
              </a:defRPr>
            </a:lvl2pPr>
            <a:lvl3pPr marL="914400" indent="0" algn="l" defTabSz="914400" rtl="0" eaLnBrk="1" latinLnBrk="0" hangingPunct="1">
              <a:spcBef>
                <a:spcPct val="20000"/>
              </a:spcBef>
              <a:buClr>
                <a:schemeClr val="accent4"/>
              </a:buClr>
              <a:buFont typeface="Calibri" panose="020F0502020204030204" pitchFamily="34" charset="0"/>
              <a:buNone/>
              <a:defRPr sz="1000" b="0" kern="1200">
                <a:solidFill>
                  <a:schemeClr val="bg2">
                    <a:lumMod val="25000"/>
                  </a:schemeClr>
                </a:solidFill>
                <a:latin typeface="Arial" pitchFamily="34" charset="0"/>
                <a:ea typeface="+mn-ea"/>
                <a:cs typeface="Arial" pitchFamily="34" charset="0"/>
              </a:defRPr>
            </a:lvl3pPr>
            <a:lvl4pPr marL="1371600" indent="0" algn="l" defTabSz="914400" rtl="0" eaLnBrk="1" latinLnBrk="0" hangingPunct="1">
              <a:spcBef>
                <a:spcPct val="20000"/>
              </a:spcBef>
              <a:buClr>
                <a:schemeClr val="accent4"/>
              </a:buClr>
              <a:buFont typeface="Arial" panose="020B0604020202020204" pitchFamily="34" charset="0"/>
              <a:buNone/>
              <a:defRPr sz="900" b="0" kern="1200">
                <a:solidFill>
                  <a:schemeClr val="bg2">
                    <a:lumMod val="25000"/>
                  </a:schemeClr>
                </a:solidFill>
                <a:latin typeface="Arial" pitchFamily="34" charset="0"/>
                <a:ea typeface="+mn-ea"/>
                <a:cs typeface="Arial" pitchFamily="34" charset="0"/>
              </a:defRPr>
            </a:lvl4pPr>
            <a:lvl5pPr marL="1828800" indent="0" algn="l" defTabSz="914400" rtl="0" eaLnBrk="1" latinLnBrk="0" hangingPunct="1">
              <a:spcBef>
                <a:spcPct val="20000"/>
              </a:spcBef>
              <a:buClr>
                <a:schemeClr val="accent4"/>
              </a:buClr>
              <a:buFont typeface="Arial" pitchFamily="34" charset="0"/>
              <a:buNone/>
              <a:defRPr sz="900" b="0" kern="1200">
                <a:solidFill>
                  <a:schemeClr val="bg2">
                    <a:lumMod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696995"/>
              </a:buClr>
              <a:buSzTx/>
              <a:buFont typeface="Arial" pitchFamily="34" charset="0"/>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EC 17406 &amp; 17407</a:t>
            </a:r>
          </a:p>
        </p:txBody>
      </p:sp>
      <p:grpSp>
        <p:nvGrpSpPr>
          <p:cNvPr id="33" name="Group 32">
            <a:extLst>
              <a:ext uri="{FF2B5EF4-FFF2-40B4-BE49-F238E27FC236}">
                <a16:creationId xmlns:a16="http://schemas.microsoft.com/office/drawing/2014/main" id="{4088E4DF-7BA5-B7C5-984A-B67A0418674B}"/>
              </a:ext>
            </a:extLst>
          </p:cNvPr>
          <p:cNvGrpSpPr/>
          <p:nvPr/>
        </p:nvGrpSpPr>
        <p:grpSpPr>
          <a:xfrm>
            <a:off x="9144002" y="2362200"/>
            <a:ext cx="2514602" cy="2133600"/>
            <a:chOff x="533398" y="2362200"/>
            <a:chExt cx="2514602" cy="2133600"/>
          </a:xfrm>
        </p:grpSpPr>
        <p:sp>
          <p:nvSpPr>
            <p:cNvPr id="34" name="Rectangle 33">
              <a:extLst>
                <a:ext uri="{FF2B5EF4-FFF2-40B4-BE49-F238E27FC236}">
                  <a16:creationId xmlns:a16="http://schemas.microsoft.com/office/drawing/2014/main" id="{6C16FEFE-2703-9DCC-7473-149FE54FAB0A}"/>
                </a:ext>
              </a:extLst>
            </p:cNvPr>
            <p:cNvSpPr/>
            <p:nvPr/>
          </p:nvSpPr>
          <p:spPr>
            <a:xfrm>
              <a:off x="533398" y="2590800"/>
              <a:ext cx="2514600" cy="1905000"/>
            </a:xfrm>
            <a:prstGeom prst="rect">
              <a:avLst/>
            </a:prstGeom>
            <a:solidFill>
              <a:schemeClr val="bg1"/>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Rounded Corners 34">
              <a:extLst>
                <a:ext uri="{FF2B5EF4-FFF2-40B4-BE49-F238E27FC236}">
                  <a16:creationId xmlns:a16="http://schemas.microsoft.com/office/drawing/2014/main" id="{69F43B30-3C52-77C7-9526-674B617FB439}"/>
                </a:ext>
              </a:extLst>
            </p:cNvPr>
            <p:cNvSpPr/>
            <p:nvPr/>
          </p:nvSpPr>
          <p:spPr>
            <a:xfrm>
              <a:off x="533400" y="2362200"/>
              <a:ext cx="2514600" cy="609600"/>
            </a:xfrm>
            <a:prstGeom prst="roundRect">
              <a:avLst/>
            </a:prstGeom>
            <a:solidFill>
              <a:schemeClr val="tx1">
                <a:lumMod val="65000"/>
                <a:lumOff val="35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6" name="Text Placeholder 6">
            <a:extLst>
              <a:ext uri="{FF2B5EF4-FFF2-40B4-BE49-F238E27FC236}">
                <a16:creationId xmlns:a16="http://schemas.microsoft.com/office/drawing/2014/main" id="{772A6283-2AF1-652C-1636-ED2DD4D64113}"/>
              </a:ext>
            </a:extLst>
          </p:cNvPr>
          <p:cNvSpPr txBox="1">
            <a:spLocks/>
          </p:cNvSpPr>
          <p:nvPr/>
        </p:nvSpPr>
        <p:spPr>
          <a:xfrm>
            <a:off x="9144002" y="3072149"/>
            <a:ext cx="2514602" cy="1347451"/>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Clr>
                <a:schemeClr val="accent4"/>
              </a:buClr>
              <a:buFont typeface="Arial" pitchFamily="34" charset="0"/>
              <a:buNone/>
              <a:defRPr sz="1400" b="0" kern="1200">
                <a:solidFill>
                  <a:schemeClr val="bg2">
                    <a:lumMod val="25000"/>
                  </a:schemeClr>
                </a:solidFill>
                <a:latin typeface="Arial" pitchFamily="34" charset="0"/>
                <a:ea typeface="+mn-ea"/>
                <a:cs typeface="Arial" pitchFamily="34" charset="0"/>
              </a:defRPr>
            </a:lvl1pPr>
            <a:lvl2pPr marL="457200" indent="0" algn="l" defTabSz="914400" rtl="0" eaLnBrk="1" latinLnBrk="0" hangingPunct="1">
              <a:spcBef>
                <a:spcPct val="20000"/>
              </a:spcBef>
              <a:buClr>
                <a:schemeClr val="accent4"/>
              </a:buClr>
              <a:buFont typeface="Arial" panose="020B0604020202020204" pitchFamily="34" charset="0"/>
              <a:buNone/>
              <a:defRPr sz="1200" b="0" i="0" u="none" kern="1200">
                <a:solidFill>
                  <a:schemeClr val="bg2">
                    <a:lumMod val="25000"/>
                  </a:schemeClr>
                </a:solidFill>
                <a:latin typeface="Arial" pitchFamily="34" charset="0"/>
                <a:ea typeface="+mn-ea"/>
                <a:cs typeface="Arial" pitchFamily="34" charset="0"/>
              </a:defRPr>
            </a:lvl2pPr>
            <a:lvl3pPr marL="914400" indent="0" algn="l" defTabSz="914400" rtl="0" eaLnBrk="1" latinLnBrk="0" hangingPunct="1">
              <a:spcBef>
                <a:spcPct val="20000"/>
              </a:spcBef>
              <a:buClr>
                <a:schemeClr val="accent4"/>
              </a:buClr>
              <a:buFont typeface="Calibri" panose="020F0502020204030204" pitchFamily="34" charset="0"/>
              <a:buNone/>
              <a:defRPr sz="1000" b="0" kern="1200">
                <a:solidFill>
                  <a:schemeClr val="bg2">
                    <a:lumMod val="25000"/>
                  </a:schemeClr>
                </a:solidFill>
                <a:latin typeface="Arial" pitchFamily="34" charset="0"/>
                <a:ea typeface="+mn-ea"/>
                <a:cs typeface="Arial" pitchFamily="34" charset="0"/>
              </a:defRPr>
            </a:lvl3pPr>
            <a:lvl4pPr marL="1371600" indent="0" algn="l" defTabSz="914400" rtl="0" eaLnBrk="1" latinLnBrk="0" hangingPunct="1">
              <a:spcBef>
                <a:spcPct val="20000"/>
              </a:spcBef>
              <a:buClr>
                <a:schemeClr val="accent4"/>
              </a:buClr>
              <a:buFont typeface="Arial" panose="020B0604020202020204" pitchFamily="34" charset="0"/>
              <a:buNone/>
              <a:defRPr sz="900" b="0" kern="1200">
                <a:solidFill>
                  <a:schemeClr val="bg2">
                    <a:lumMod val="25000"/>
                  </a:schemeClr>
                </a:solidFill>
                <a:latin typeface="Arial" pitchFamily="34" charset="0"/>
                <a:ea typeface="+mn-ea"/>
                <a:cs typeface="Arial" pitchFamily="34" charset="0"/>
              </a:defRPr>
            </a:lvl4pPr>
            <a:lvl5pPr marL="1828800" indent="0" algn="l" defTabSz="914400" rtl="0" eaLnBrk="1" latinLnBrk="0" hangingPunct="1">
              <a:spcBef>
                <a:spcPct val="20000"/>
              </a:spcBef>
              <a:buClr>
                <a:schemeClr val="accent4"/>
              </a:buClr>
              <a:buFont typeface="Arial" pitchFamily="34" charset="0"/>
              <a:buNone/>
              <a:defRPr sz="900" b="0" kern="1200">
                <a:solidFill>
                  <a:schemeClr val="bg2">
                    <a:lumMod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69699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CCCCCC">
                    <a:lumMod val="25000"/>
                  </a:srgbClr>
                </a:solidFill>
                <a:effectLst/>
                <a:uLnTx/>
                <a:uFillTx/>
                <a:latin typeface="__fkGroteskNeue_598ab8"/>
                <a:ea typeface="+mn-ea"/>
                <a:cs typeface="Arial" pitchFamily="34" charset="0"/>
              </a:rPr>
              <a:t>Regulate design-build procedures for projects over $1 million</a:t>
            </a:r>
          </a:p>
          <a:p>
            <a:pPr marL="0" marR="0" lvl="0" indent="0" algn="l" defTabSz="914400" rtl="0" eaLnBrk="1" fontAlgn="auto" latinLnBrk="0" hangingPunct="1">
              <a:lnSpc>
                <a:spcPct val="100000"/>
              </a:lnSpc>
              <a:spcBef>
                <a:spcPct val="20000"/>
              </a:spcBef>
              <a:spcAft>
                <a:spcPts val="0"/>
              </a:spcAft>
              <a:buClr>
                <a:srgbClr val="69699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CCCCCC">
                    <a:lumMod val="25000"/>
                  </a:srgbClr>
                </a:solidFill>
                <a:effectLst/>
                <a:uLnTx/>
                <a:uFillTx/>
                <a:latin typeface="__fkGroteskNeue_598ab8"/>
                <a:ea typeface="+mn-ea"/>
                <a:cs typeface="Arial" pitchFamily="34" charset="0"/>
              </a:rPr>
              <a:t>Require adoption of a conflict of interest policy</a:t>
            </a:r>
          </a:p>
          <a:p>
            <a:pPr marL="0" marR="0" lvl="0" indent="0" algn="l" defTabSz="914400" rtl="0" eaLnBrk="1" fontAlgn="auto" latinLnBrk="0" hangingPunct="1">
              <a:lnSpc>
                <a:spcPct val="100000"/>
              </a:lnSpc>
              <a:spcBef>
                <a:spcPct val="20000"/>
              </a:spcBef>
              <a:spcAft>
                <a:spcPts val="0"/>
              </a:spcAft>
              <a:buClr>
                <a:srgbClr val="69699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CCCCCC">
                    <a:lumMod val="25000"/>
                  </a:srgbClr>
                </a:solidFill>
                <a:effectLst/>
                <a:uLnTx/>
                <a:uFillTx/>
                <a:latin typeface="__fkGroteskNeue_598ab8"/>
                <a:ea typeface="+mn-ea"/>
                <a:cs typeface="Arial" pitchFamily="34" charset="0"/>
              </a:rPr>
              <a:t>Mandate a "best value" methodology for certain projects</a:t>
            </a:r>
          </a:p>
        </p:txBody>
      </p:sp>
      <p:sp>
        <p:nvSpPr>
          <p:cNvPr id="37" name="Text Placeholder 6">
            <a:extLst>
              <a:ext uri="{FF2B5EF4-FFF2-40B4-BE49-F238E27FC236}">
                <a16:creationId xmlns:a16="http://schemas.microsoft.com/office/drawing/2014/main" id="{6ECA7494-0099-ACFD-41F4-BC4B1BA827DC}"/>
              </a:ext>
            </a:extLst>
          </p:cNvPr>
          <p:cNvSpPr txBox="1">
            <a:spLocks/>
          </p:cNvSpPr>
          <p:nvPr/>
        </p:nvSpPr>
        <p:spPr>
          <a:xfrm>
            <a:off x="9118600" y="2419688"/>
            <a:ext cx="2514602" cy="475912"/>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ct val="20000"/>
              </a:spcBef>
              <a:buClr>
                <a:schemeClr val="accent4"/>
              </a:buClr>
              <a:buFont typeface="Arial" pitchFamily="34" charset="0"/>
              <a:buNone/>
              <a:defRPr sz="1400" b="0" kern="1200">
                <a:solidFill>
                  <a:schemeClr val="bg2">
                    <a:lumMod val="25000"/>
                  </a:schemeClr>
                </a:solidFill>
                <a:latin typeface="Arial" pitchFamily="34" charset="0"/>
                <a:ea typeface="+mn-ea"/>
                <a:cs typeface="Arial" pitchFamily="34" charset="0"/>
              </a:defRPr>
            </a:lvl1pPr>
            <a:lvl2pPr marL="457200" indent="0" algn="l" defTabSz="914400" rtl="0" eaLnBrk="1" latinLnBrk="0" hangingPunct="1">
              <a:spcBef>
                <a:spcPct val="20000"/>
              </a:spcBef>
              <a:buClr>
                <a:schemeClr val="accent4"/>
              </a:buClr>
              <a:buFont typeface="Arial" panose="020B0604020202020204" pitchFamily="34" charset="0"/>
              <a:buNone/>
              <a:defRPr sz="1200" b="0" i="0" u="none" kern="1200">
                <a:solidFill>
                  <a:schemeClr val="bg2">
                    <a:lumMod val="25000"/>
                  </a:schemeClr>
                </a:solidFill>
                <a:latin typeface="Arial" pitchFamily="34" charset="0"/>
                <a:ea typeface="+mn-ea"/>
                <a:cs typeface="Arial" pitchFamily="34" charset="0"/>
              </a:defRPr>
            </a:lvl2pPr>
            <a:lvl3pPr marL="914400" indent="0" algn="l" defTabSz="914400" rtl="0" eaLnBrk="1" latinLnBrk="0" hangingPunct="1">
              <a:spcBef>
                <a:spcPct val="20000"/>
              </a:spcBef>
              <a:buClr>
                <a:schemeClr val="accent4"/>
              </a:buClr>
              <a:buFont typeface="Calibri" panose="020F0502020204030204" pitchFamily="34" charset="0"/>
              <a:buNone/>
              <a:defRPr sz="1000" b="0" kern="1200">
                <a:solidFill>
                  <a:schemeClr val="bg2">
                    <a:lumMod val="25000"/>
                  </a:schemeClr>
                </a:solidFill>
                <a:latin typeface="Arial" pitchFamily="34" charset="0"/>
                <a:ea typeface="+mn-ea"/>
                <a:cs typeface="Arial" pitchFamily="34" charset="0"/>
              </a:defRPr>
            </a:lvl3pPr>
            <a:lvl4pPr marL="1371600" indent="0" algn="l" defTabSz="914400" rtl="0" eaLnBrk="1" latinLnBrk="0" hangingPunct="1">
              <a:spcBef>
                <a:spcPct val="20000"/>
              </a:spcBef>
              <a:buClr>
                <a:schemeClr val="accent4"/>
              </a:buClr>
              <a:buFont typeface="Arial" panose="020B0604020202020204" pitchFamily="34" charset="0"/>
              <a:buNone/>
              <a:defRPr sz="900" b="0" kern="1200">
                <a:solidFill>
                  <a:schemeClr val="bg2">
                    <a:lumMod val="25000"/>
                  </a:schemeClr>
                </a:solidFill>
                <a:latin typeface="Arial" pitchFamily="34" charset="0"/>
                <a:ea typeface="+mn-ea"/>
                <a:cs typeface="Arial" pitchFamily="34" charset="0"/>
              </a:defRPr>
            </a:lvl4pPr>
            <a:lvl5pPr marL="1828800" indent="0" algn="l" defTabSz="914400" rtl="0" eaLnBrk="1" latinLnBrk="0" hangingPunct="1">
              <a:spcBef>
                <a:spcPct val="20000"/>
              </a:spcBef>
              <a:buClr>
                <a:schemeClr val="accent4"/>
              </a:buClr>
              <a:buFont typeface="Arial" pitchFamily="34" charset="0"/>
              <a:buNone/>
              <a:defRPr sz="900" b="0" kern="1200">
                <a:solidFill>
                  <a:schemeClr val="bg2">
                    <a:lumMod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696995"/>
              </a:buClr>
              <a:buSzTx/>
              <a:buFont typeface="Arial" pitchFamily="34" charset="0"/>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EC 17250.10&amp;17250.55</a:t>
            </a:r>
          </a:p>
        </p:txBody>
      </p:sp>
      <p:sp>
        <p:nvSpPr>
          <p:cNvPr id="38" name="Text Placeholder 6">
            <a:extLst>
              <a:ext uri="{FF2B5EF4-FFF2-40B4-BE49-F238E27FC236}">
                <a16:creationId xmlns:a16="http://schemas.microsoft.com/office/drawing/2014/main" id="{44F5D93F-887A-8130-C77D-B7B7974196F9}"/>
              </a:ext>
            </a:extLst>
          </p:cNvPr>
          <p:cNvSpPr txBox="1">
            <a:spLocks/>
          </p:cNvSpPr>
          <p:nvPr/>
        </p:nvSpPr>
        <p:spPr>
          <a:xfrm>
            <a:off x="6329678" y="3072149"/>
            <a:ext cx="2514602" cy="1347451"/>
          </a:xfrm>
          <a:prstGeom prst="rect">
            <a:avLst/>
          </a:prstGeom>
        </p:spPr>
        <p:txBody>
          <a:bodyPr vert="horz" lIns="91440" tIns="45720" rIns="91440" bIns="45720" rtlCol="0">
            <a:normAutofit fontScale="70000" lnSpcReduction="20000"/>
          </a:bodyPr>
          <a:lstStyle>
            <a:lvl1pPr marL="0" indent="0" algn="l" defTabSz="914400" rtl="0" eaLnBrk="1" latinLnBrk="0" hangingPunct="1">
              <a:spcBef>
                <a:spcPct val="20000"/>
              </a:spcBef>
              <a:buClr>
                <a:schemeClr val="accent4"/>
              </a:buClr>
              <a:buFont typeface="Arial" pitchFamily="34" charset="0"/>
              <a:buNone/>
              <a:defRPr sz="1400" b="0" kern="1200">
                <a:solidFill>
                  <a:schemeClr val="bg2">
                    <a:lumMod val="25000"/>
                  </a:schemeClr>
                </a:solidFill>
                <a:latin typeface="Arial" pitchFamily="34" charset="0"/>
                <a:ea typeface="+mn-ea"/>
                <a:cs typeface="Arial" pitchFamily="34" charset="0"/>
              </a:defRPr>
            </a:lvl1pPr>
            <a:lvl2pPr marL="457200" indent="0" algn="l" defTabSz="914400" rtl="0" eaLnBrk="1" latinLnBrk="0" hangingPunct="1">
              <a:spcBef>
                <a:spcPct val="20000"/>
              </a:spcBef>
              <a:buClr>
                <a:schemeClr val="accent4"/>
              </a:buClr>
              <a:buFont typeface="Arial" panose="020B0604020202020204" pitchFamily="34" charset="0"/>
              <a:buNone/>
              <a:defRPr sz="1200" b="0" i="0" u="none" kern="1200">
                <a:solidFill>
                  <a:schemeClr val="bg2">
                    <a:lumMod val="25000"/>
                  </a:schemeClr>
                </a:solidFill>
                <a:latin typeface="Arial" pitchFamily="34" charset="0"/>
                <a:ea typeface="+mn-ea"/>
                <a:cs typeface="Arial" pitchFamily="34" charset="0"/>
              </a:defRPr>
            </a:lvl2pPr>
            <a:lvl3pPr marL="914400" indent="0" algn="l" defTabSz="914400" rtl="0" eaLnBrk="1" latinLnBrk="0" hangingPunct="1">
              <a:spcBef>
                <a:spcPct val="20000"/>
              </a:spcBef>
              <a:buClr>
                <a:schemeClr val="accent4"/>
              </a:buClr>
              <a:buFont typeface="Calibri" panose="020F0502020204030204" pitchFamily="34" charset="0"/>
              <a:buNone/>
              <a:defRPr sz="1000" b="0" kern="1200">
                <a:solidFill>
                  <a:schemeClr val="bg2">
                    <a:lumMod val="25000"/>
                  </a:schemeClr>
                </a:solidFill>
                <a:latin typeface="Arial" pitchFamily="34" charset="0"/>
                <a:ea typeface="+mn-ea"/>
                <a:cs typeface="Arial" pitchFamily="34" charset="0"/>
              </a:defRPr>
            </a:lvl3pPr>
            <a:lvl4pPr marL="1371600" indent="0" algn="l" defTabSz="914400" rtl="0" eaLnBrk="1" latinLnBrk="0" hangingPunct="1">
              <a:spcBef>
                <a:spcPct val="20000"/>
              </a:spcBef>
              <a:buClr>
                <a:schemeClr val="accent4"/>
              </a:buClr>
              <a:buFont typeface="Arial" panose="020B0604020202020204" pitchFamily="34" charset="0"/>
              <a:buNone/>
              <a:defRPr sz="900" b="0" kern="1200">
                <a:solidFill>
                  <a:schemeClr val="bg2">
                    <a:lumMod val="25000"/>
                  </a:schemeClr>
                </a:solidFill>
                <a:latin typeface="Arial" pitchFamily="34" charset="0"/>
                <a:ea typeface="+mn-ea"/>
                <a:cs typeface="Arial" pitchFamily="34" charset="0"/>
              </a:defRPr>
            </a:lvl4pPr>
            <a:lvl5pPr marL="1828800" indent="0" algn="l" defTabSz="914400" rtl="0" eaLnBrk="1" latinLnBrk="0" hangingPunct="1">
              <a:spcBef>
                <a:spcPct val="20000"/>
              </a:spcBef>
              <a:buClr>
                <a:schemeClr val="accent4"/>
              </a:buClr>
              <a:buFont typeface="Arial" pitchFamily="34" charset="0"/>
              <a:buNone/>
              <a:defRPr sz="900" b="0" kern="1200">
                <a:solidFill>
                  <a:schemeClr val="bg2">
                    <a:lumMod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69699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CCCCCC">
                    <a:lumMod val="25000"/>
                  </a:srgbClr>
                </a:solidFill>
                <a:effectLst/>
                <a:uLnTx/>
                <a:uFillTx/>
                <a:latin typeface="__fkGroteskNeue_598ab8"/>
                <a:ea typeface="+mn-ea"/>
                <a:cs typeface="Arial" pitchFamily="34" charset="0"/>
              </a:rPr>
              <a:t>Govern lease-leaseback construction methods</a:t>
            </a:r>
          </a:p>
          <a:p>
            <a:pPr marL="0" marR="0" lvl="0" indent="0" algn="l" defTabSz="914400" rtl="0" eaLnBrk="1" fontAlgn="auto" latinLnBrk="0" hangingPunct="1">
              <a:lnSpc>
                <a:spcPct val="100000"/>
              </a:lnSpc>
              <a:spcBef>
                <a:spcPct val="20000"/>
              </a:spcBef>
              <a:spcAft>
                <a:spcPts val="0"/>
              </a:spcAft>
              <a:buClr>
                <a:srgbClr val="69699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CCCCCC">
                    <a:lumMod val="25000"/>
                  </a:srgbClr>
                </a:solidFill>
                <a:effectLst/>
                <a:uLnTx/>
                <a:uFillTx/>
                <a:latin typeface="__fkGroteskNeue_598ab8"/>
                <a:ea typeface="+mn-ea"/>
                <a:cs typeface="Arial" pitchFamily="34" charset="0"/>
              </a:rPr>
              <a:t>Require a competitive solicitation process based on best value</a:t>
            </a:r>
          </a:p>
        </p:txBody>
      </p:sp>
    </p:spTree>
    <p:extLst>
      <p:ext uri="{BB962C8B-B14F-4D97-AF65-F5344CB8AC3E}">
        <p14:creationId xmlns:p14="http://schemas.microsoft.com/office/powerpoint/2010/main" val="3199106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D6D6CD-AACB-F8EB-12E5-BDB7198DAF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12C9-9265-408B-B3FF-FD11D50778DB}" type="slidenum">
              <a:rPr kumimoji="0" lang="en-US" sz="1200" b="1" i="0" u="none" strike="noStrike" kern="1200" cap="none" spc="0" normalizeH="0" baseline="0" noProof="0" smtClean="0">
                <a:ln>
                  <a:noFill/>
                </a:ln>
                <a:solidFill>
                  <a:srgbClr val="05054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srgbClr val="05054F"/>
              </a:solidFill>
              <a:effectLst/>
              <a:uLnTx/>
              <a:uFillTx/>
              <a:latin typeface="Calibri"/>
              <a:ea typeface="+mn-ea"/>
              <a:cs typeface="+mn-cs"/>
            </a:endParaRPr>
          </a:p>
        </p:txBody>
      </p:sp>
      <p:sp>
        <p:nvSpPr>
          <p:cNvPr id="3" name="Title 2">
            <a:extLst>
              <a:ext uri="{FF2B5EF4-FFF2-40B4-BE49-F238E27FC236}">
                <a16:creationId xmlns:a16="http://schemas.microsoft.com/office/drawing/2014/main" id="{4CA6DAB6-35A6-43CF-1A3F-B52677516F48}"/>
              </a:ext>
            </a:extLst>
          </p:cNvPr>
          <p:cNvSpPr>
            <a:spLocks noGrp="1"/>
          </p:cNvSpPr>
          <p:nvPr>
            <p:ph type="title"/>
          </p:nvPr>
        </p:nvSpPr>
        <p:spPr/>
        <p:txBody>
          <a:bodyPr/>
          <a:lstStyle/>
          <a:p>
            <a:r>
              <a:rPr lang="en-US" dirty="0"/>
              <a:t>Electronic Bid Submissions</a:t>
            </a:r>
            <a:br>
              <a:rPr lang="en-US" dirty="0"/>
            </a:br>
            <a:endParaRPr lang="en-US" dirty="0"/>
          </a:p>
        </p:txBody>
      </p:sp>
      <p:sp>
        <p:nvSpPr>
          <p:cNvPr id="4" name="Text Placeholder 3">
            <a:extLst>
              <a:ext uri="{FF2B5EF4-FFF2-40B4-BE49-F238E27FC236}">
                <a16:creationId xmlns:a16="http://schemas.microsoft.com/office/drawing/2014/main" id="{364FE272-037E-D609-82FE-62B9875AE13A}"/>
              </a:ext>
            </a:extLst>
          </p:cNvPr>
          <p:cNvSpPr>
            <a:spLocks noGrp="1"/>
          </p:cNvSpPr>
          <p:nvPr>
            <p:ph type="body" sz="quarter" idx="13"/>
          </p:nvPr>
        </p:nvSpPr>
        <p:spPr>
          <a:xfrm>
            <a:off x="630767" y="1700465"/>
            <a:ext cx="9503833" cy="1066800"/>
          </a:xfrm>
        </p:spPr>
        <p:txBody>
          <a:bodyPr/>
          <a:lstStyle/>
          <a:p>
            <a:r>
              <a:rPr lang="en-US" dirty="0">
                <a:solidFill>
                  <a:schemeClr val="bg1"/>
                </a:solidFill>
              </a:rPr>
              <a:t>Not a change in content, just a change in media</a:t>
            </a:r>
          </a:p>
        </p:txBody>
      </p:sp>
      <p:sp>
        <p:nvSpPr>
          <p:cNvPr id="5" name="Text Placeholder 4">
            <a:extLst>
              <a:ext uri="{FF2B5EF4-FFF2-40B4-BE49-F238E27FC236}">
                <a16:creationId xmlns:a16="http://schemas.microsoft.com/office/drawing/2014/main" id="{202CA7CE-182E-B4D4-6CE7-968D4C1782DB}"/>
              </a:ext>
            </a:extLst>
          </p:cNvPr>
          <p:cNvSpPr>
            <a:spLocks noGrp="1"/>
          </p:cNvSpPr>
          <p:nvPr>
            <p:ph type="body" sz="quarter" idx="14"/>
          </p:nvPr>
        </p:nvSpPr>
        <p:spPr/>
        <p:txBody>
          <a:bodyPr>
            <a:normAutofit fontScale="92500" lnSpcReduction="10000"/>
          </a:bodyPr>
          <a:lstStyle/>
          <a:p>
            <a:r>
              <a:rPr lang="en-US" dirty="0"/>
              <a:t>Transparency and Fairness</a:t>
            </a:r>
          </a:p>
          <a:p>
            <a:pPr lvl="1"/>
            <a:r>
              <a:rPr lang="en-US" dirty="0"/>
              <a:t>Maintaining integrity in the bidding process</a:t>
            </a:r>
          </a:p>
          <a:p>
            <a:endParaRPr lang="en-US" dirty="0"/>
          </a:p>
        </p:txBody>
      </p:sp>
      <p:sp>
        <p:nvSpPr>
          <p:cNvPr id="7" name="Text Placeholder 6">
            <a:extLst>
              <a:ext uri="{FF2B5EF4-FFF2-40B4-BE49-F238E27FC236}">
                <a16:creationId xmlns:a16="http://schemas.microsoft.com/office/drawing/2014/main" id="{55DF8132-1D49-2515-9217-3E6B4385D2F9}"/>
              </a:ext>
            </a:extLst>
          </p:cNvPr>
          <p:cNvSpPr>
            <a:spLocks noGrp="1"/>
          </p:cNvSpPr>
          <p:nvPr>
            <p:ph type="body" sz="quarter" idx="16"/>
          </p:nvPr>
        </p:nvSpPr>
        <p:spPr/>
        <p:txBody>
          <a:bodyPr/>
          <a:lstStyle/>
          <a:p>
            <a:r>
              <a:rPr lang="en-US" dirty="0"/>
              <a:t>Use of platforms with lockbox features to ensure sealed bids</a:t>
            </a:r>
          </a:p>
          <a:p>
            <a:endParaRPr lang="en-US" dirty="0"/>
          </a:p>
        </p:txBody>
      </p:sp>
      <p:sp>
        <p:nvSpPr>
          <p:cNvPr id="9" name="Text Placeholder 8">
            <a:extLst>
              <a:ext uri="{FF2B5EF4-FFF2-40B4-BE49-F238E27FC236}">
                <a16:creationId xmlns:a16="http://schemas.microsoft.com/office/drawing/2014/main" id="{D4CDCE96-BD41-C326-0282-6724AC5D428B}"/>
              </a:ext>
            </a:extLst>
          </p:cNvPr>
          <p:cNvSpPr>
            <a:spLocks noGrp="1"/>
          </p:cNvSpPr>
          <p:nvPr>
            <p:ph type="body" sz="quarter" idx="18"/>
          </p:nvPr>
        </p:nvSpPr>
        <p:spPr/>
        <p:txBody>
          <a:bodyPr/>
          <a:lstStyle/>
          <a:p>
            <a:r>
              <a:rPr lang="en-US" dirty="0"/>
              <a:t>Importance of record retention</a:t>
            </a:r>
          </a:p>
          <a:p>
            <a:endParaRPr lang="en-US" dirty="0"/>
          </a:p>
        </p:txBody>
      </p:sp>
      <p:pic>
        <p:nvPicPr>
          <p:cNvPr id="19" name="Picture 18">
            <a:extLst>
              <a:ext uri="{FF2B5EF4-FFF2-40B4-BE49-F238E27FC236}">
                <a16:creationId xmlns:a16="http://schemas.microsoft.com/office/drawing/2014/main" id="{B54C3210-BFD7-26EB-B837-2C3F09A950B8}"/>
              </a:ext>
            </a:extLst>
          </p:cNvPr>
          <p:cNvPicPr>
            <a:picLocks noChangeAspect="1"/>
          </p:cNvPicPr>
          <p:nvPr/>
        </p:nvPicPr>
        <p:blipFill>
          <a:blip r:embed="rId2"/>
          <a:stretch>
            <a:fillRect/>
          </a:stretch>
        </p:blipFill>
        <p:spPr>
          <a:xfrm>
            <a:off x="1001479" y="2989665"/>
            <a:ext cx="565961" cy="421469"/>
          </a:xfrm>
          <a:prstGeom prst="rect">
            <a:avLst/>
          </a:prstGeom>
        </p:spPr>
      </p:pic>
      <p:pic>
        <p:nvPicPr>
          <p:cNvPr id="20" name="Picture 19">
            <a:extLst>
              <a:ext uri="{FF2B5EF4-FFF2-40B4-BE49-F238E27FC236}">
                <a16:creationId xmlns:a16="http://schemas.microsoft.com/office/drawing/2014/main" id="{4A1E1A5B-7E89-8F03-79BC-9B7CDCF70B52}"/>
              </a:ext>
            </a:extLst>
          </p:cNvPr>
          <p:cNvPicPr>
            <a:picLocks noChangeAspect="1"/>
          </p:cNvPicPr>
          <p:nvPr/>
        </p:nvPicPr>
        <p:blipFill>
          <a:blip r:embed="rId2"/>
          <a:stretch>
            <a:fillRect/>
          </a:stretch>
        </p:blipFill>
        <p:spPr>
          <a:xfrm>
            <a:off x="4686776" y="3007531"/>
            <a:ext cx="565961" cy="421469"/>
          </a:xfrm>
          <a:prstGeom prst="rect">
            <a:avLst/>
          </a:prstGeom>
        </p:spPr>
      </p:pic>
      <p:pic>
        <p:nvPicPr>
          <p:cNvPr id="21" name="Picture 20">
            <a:extLst>
              <a:ext uri="{FF2B5EF4-FFF2-40B4-BE49-F238E27FC236}">
                <a16:creationId xmlns:a16="http://schemas.microsoft.com/office/drawing/2014/main" id="{CD12CA26-5212-46D9-3DAC-0ABC23C068A3}"/>
              </a:ext>
            </a:extLst>
          </p:cNvPr>
          <p:cNvPicPr>
            <a:picLocks noChangeAspect="1"/>
          </p:cNvPicPr>
          <p:nvPr/>
        </p:nvPicPr>
        <p:blipFill>
          <a:blip r:embed="rId2"/>
          <a:stretch>
            <a:fillRect/>
          </a:stretch>
        </p:blipFill>
        <p:spPr>
          <a:xfrm>
            <a:off x="8433033" y="2987210"/>
            <a:ext cx="565961" cy="421469"/>
          </a:xfrm>
          <a:prstGeom prst="rect">
            <a:avLst/>
          </a:prstGeom>
        </p:spPr>
      </p:pic>
    </p:spTree>
    <p:extLst>
      <p:ext uri="{BB962C8B-B14F-4D97-AF65-F5344CB8AC3E}">
        <p14:creationId xmlns:p14="http://schemas.microsoft.com/office/powerpoint/2010/main" val="214272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8AA3-6093-7377-6DF0-685965A11717}"/>
              </a:ext>
            </a:extLst>
          </p:cNvPr>
          <p:cNvSpPr>
            <a:spLocks noGrp="1"/>
          </p:cNvSpPr>
          <p:nvPr>
            <p:ph type="title"/>
          </p:nvPr>
        </p:nvSpPr>
        <p:spPr/>
        <p:txBody>
          <a:bodyPr/>
          <a:lstStyle/>
          <a:p>
            <a:r>
              <a:rPr lang="en-US" dirty="0"/>
              <a:t>Virtual Bid Openings</a:t>
            </a:r>
            <a:br>
              <a:rPr lang="en-US" dirty="0"/>
            </a:br>
            <a:br>
              <a:rPr lang="en-US" dirty="0"/>
            </a:br>
            <a:endParaRPr lang="en-US" dirty="0"/>
          </a:p>
        </p:txBody>
      </p:sp>
      <p:sp>
        <p:nvSpPr>
          <p:cNvPr id="3" name="Content Placeholder 2">
            <a:extLst>
              <a:ext uri="{FF2B5EF4-FFF2-40B4-BE49-F238E27FC236}">
                <a16:creationId xmlns:a16="http://schemas.microsoft.com/office/drawing/2014/main" id="{C72923AC-6D4C-C218-EEA5-CACF93E585EF}"/>
              </a:ext>
            </a:extLst>
          </p:cNvPr>
          <p:cNvSpPr>
            <a:spLocks noGrp="1"/>
          </p:cNvSpPr>
          <p:nvPr>
            <p:ph idx="1"/>
          </p:nvPr>
        </p:nvSpPr>
        <p:spPr>
          <a:ln>
            <a:solidFill>
              <a:srgbClr val="05054F"/>
            </a:solidFill>
          </a:ln>
        </p:spPr>
        <p:txBody>
          <a:bodyPr>
            <a:normAutofit/>
          </a:bodyPr>
          <a:lstStyle/>
          <a:p>
            <a:pPr marL="0" indent="0">
              <a:buNone/>
            </a:pPr>
            <a:endParaRPr lang="en-US" dirty="0"/>
          </a:p>
          <a:p>
            <a:pPr marL="0" indent="0">
              <a:buNone/>
            </a:pPr>
            <a:r>
              <a:rPr lang="en-US" dirty="0"/>
              <a:t>Adaptation to pandemic restrictions and gathering limitations</a:t>
            </a:r>
          </a:p>
          <a:p>
            <a:pPr marL="457200" indent="-457200">
              <a:buAutoNum type="arabicPeriod"/>
            </a:pPr>
            <a:endParaRPr lang="en-US" dirty="0"/>
          </a:p>
        </p:txBody>
      </p:sp>
      <p:sp>
        <p:nvSpPr>
          <p:cNvPr id="4" name="Slide Number Placeholder 3">
            <a:extLst>
              <a:ext uri="{FF2B5EF4-FFF2-40B4-BE49-F238E27FC236}">
                <a16:creationId xmlns:a16="http://schemas.microsoft.com/office/drawing/2014/main" id="{9CD0159A-C359-F43B-56C6-884E7F932B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12C9-9265-408B-B3FF-FD11D50778DB}" type="slidenum">
              <a:rPr kumimoji="0" lang="en-US" sz="1200" b="1" i="0" u="none" strike="noStrike" kern="1200" cap="none" spc="0" normalizeH="0" baseline="0" noProof="0" smtClean="0">
                <a:ln>
                  <a:noFill/>
                </a:ln>
                <a:solidFill>
                  <a:srgbClr val="05054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srgbClr val="05054F"/>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FB68F800-EBBF-6F1A-097E-DBDF41F6B2CE}"/>
              </a:ext>
            </a:extLst>
          </p:cNvPr>
          <p:cNvSpPr>
            <a:spLocks noGrp="1"/>
          </p:cNvSpPr>
          <p:nvPr>
            <p:ph idx="15"/>
          </p:nvPr>
        </p:nvSpPr>
        <p:spPr>
          <a:xfrm>
            <a:off x="6553202" y="2057400"/>
            <a:ext cx="4952998" cy="3200402"/>
          </a:xfrm>
          <a:ln>
            <a:solidFill>
              <a:srgbClr val="05054F"/>
            </a:solidFill>
          </a:ln>
        </p:spPr>
        <p:txBody>
          <a:bodyPr>
            <a:normAutofit/>
          </a:bodyPr>
          <a:lstStyle/>
          <a:p>
            <a:pPr marL="0" indent="0">
              <a:buNone/>
            </a:pPr>
            <a:endParaRPr lang="en-US" dirty="0"/>
          </a:p>
          <a:p>
            <a:pPr marL="0" indent="0">
              <a:buNone/>
            </a:pPr>
            <a:r>
              <a:rPr lang="en-US" dirty="0"/>
              <a:t>Ensuring transparency and compliance with legal requirements</a:t>
            </a:r>
          </a:p>
          <a:p>
            <a:endParaRPr lang="en-US" dirty="0"/>
          </a:p>
        </p:txBody>
      </p:sp>
      <p:sp>
        <p:nvSpPr>
          <p:cNvPr id="8" name="Rectangle 7">
            <a:extLst>
              <a:ext uri="{FF2B5EF4-FFF2-40B4-BE49-F238E27FC236}">
                <a16:creationId xmlns:a16="http://schemas.microsoft.com/office/drawing/2014/main" id="{55DF39AB-7F82-96C7-78CE-039DBADBD3D5}"/>
              </a:ext>
            </a:extLst>
          </p:cNvPr>
          <p:cNvSpPr/>
          <p:nvPr/>
        </p:nvSpPr>
        <p:spPr>
          <a:xfrm>
            <a:off x="609599" y="1676400"/>
            <a:ext cx="50292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9451523C-3736-3B5A-31CF-CD2EA162F650}"/>
              </a:ext>
            </a:extLst>
          </p:cNvPr>
          <p:cNvSpPr/>
          <p:nvPr/>
        </p:nvSpPr>
        <p:spPr>
          <a:xfrm>
            <a:off x="6553202" y="1659082"/>
            <a:ext cx="4952998"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07531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C4181-6066-D12C-76BA-B7A5AEFC1FF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D49E5E-5280-5C0C-7AB1-39D1F0813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12C9-9265-408B-B3FF-FD11D50778DB}" type="slidenum">
              <a:rPr kumimoji="0" lang="en-US" sz="1200" b="1" i="0" u="none" strike="noStrike" kern="1200" cap="none" spc="0" normalizeH="0" baseline="0" noProof="0" smtClean="0">
                <a:ln>
                  <a:noFill/>
                </a:ln>
                <a:solidFill>
                  <a:srgbClr val="05054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srgbClr val="05054F"/>
              </a:solidFill>
              <a:effectLst/>
              <a:uLnTx/>
              <a:uFillTx/>
              <a:latin typeface="Calibri"/>
              <a:ea typeface="+mn-ea"/>
              <a:cs typeface="+mn-cs"/>
            </a:endParaRPr>
          </a:p>
        </p:txBody>
      </p:sp>
      <p:sp>
        <p:nvSpPr>
          <p:cNvPr id="3" name="Title 2">
            <a:extLst>
              <a:ext uri="{FF2B5EF4-FFF2-40B4-BE49-F238E27FC236}">
                <a16:creationId xmlns:a16="http://schemas.microsoft.com/office/drawing/2014/main" id="{86308287-422F-51B4-A929-D54B994EDCF8}"/>
              </a:ext>
            </a:extLst>
          </p:cNvPr>
          <p:cNvSpPr>
            <a:spLocks noGrp="1"/>
          </p:cNvSpPr>
          <p:nvPr>
            <p:ph type="title"/>
          </p:nvPr>
        </p:nvSpPr>
        <p:spPr/>
        <p:txBody>
          <a:bodyPr/>
          <a:lstStyle/>
          <a:p>
            <a:r>
              <a:rPr lang="en-US" dirty="0"/>
              <a:t>Advantages and Considerations</a:t>
            </a:r>
            <a:br>
              <a:rPr lang="en-US" dirty="0"/>
            </a:br>
            <a:br>
              <a:rPr lang="en-US" dirty="0"/>
            </a:br>
            <a:endParaRPr lang="en-US" dirty="0"/>
          </a:p>
        </p:txBody>
      </p:sp>
      <p:sp>
        <p:nvSpPr>
          <p:cNvPr id="4" name="Text Placeholder 3">
            <a:extLst>
              <a:ext uri="{FF2B5EF4-FFF2-40B4-BE49-F238E27FC236}">
                <a16:creationId xmlns:a16="http://schemas.microsoft.com/office/drawing/2014/main" id="{BC8AFEE2-756C-09B6-694B-7C04C21D1829}"/>
              </a:ext>
            </a:extLst>
          </p:cNvPr>
          <p:cNvSpPr>
            <a:spLocks noGrp="1"/>
          </p:cNvSpPr>
          <p:nvPr>
            <p:ph type="body" sz="quarter" idx="13"/>
          </p:nvPr>
        </p:nvSpPr>
        <p:spPr/>
        <p:txBody>
          <a:bodyPr/>
          <a:lstStyle/>
          <a:p>
            <a:r>
              <a:rPr lang="en-US" dirty="0"/>
              <a:t>Increased accessibility for contractors</a:t>
            </a:r>
          </a:p>
          <a:p>
            <a:endParaRPr lang="en-US" dirty="0"/>
          </a:p>
          <a:p>
            <a:r>
              <a:rPr lang="en-US" dirty="0"/>
              <a:t>Online bidding systems significantly enhance accessibility for contractors:</a:t>
            </a:r>
          </a:p>
        </p:txBody>
      </p:sp>
      <p:sp>
        <p:nvSpPr>
          <p:cNvPr id="5" name="Text Placeholder 4">
            <a:extLst>
              <a:ext uri="{FF2B5EF4-FFF2-40B4-BE49-F238E27FC236}">
                <a16:creationId xmlns:a16="http://schemas.microsoft.com/office/drawing/2014/main" id="{2802E6D5-E5C5-08B2-83F4-71B8C35B57F5}"/>
              </a:ext>
            </a:extLst>
          </p:cNvPr>
          <p:cNvSpPr>
            <a:spLocks noGrp="1"/>
          </p:cNvSpPr>
          <p:nvPr>
            <p:ph type="body" sz="quarter" idx="14"/>
          </p:nvPr>
        </p:nvSpPr>
        <p:spPr>
          <a:xfrm>
            <a:off x="1344083" y="3628624"/>
            <a:ext cx="2084917" cy="1705376"/>
          </a:xfrm>
        </p:spPr>
        <p:txBody>
          <a:bodyPr>
            <a:normAutofit fontScale="85000" lnSpcReduction="10000"/>
          </a:bodyPr>
          <a:lstStyle/>
          <a:p>
            <a:r>
              <a:rPr lang="en-US" b="1" dirty="0"/>
              <a:t>Remote participation: </a:t>
            </a:r>
            <a:r>
              <a:rPr lang="en-US" dirty="0"/>
              <a:t>Contractors can submit bids from anywhere, eliminating geographical barriers</a:t>
            </a:r>
          </a:p>
          <a:p>
            <a:endParaRPr lang="en-US" dirty="0"/>
          </a:p>
        </p:txBody>
      </p:sp>
      <p:sp>
        <p:nvSpPr>
          <p:cNvPr id="7" name="Text Placeholder 6">
            <a:extLst>
              <a:ext uri="{FF2B5EF4-FFF2-40B4-BE49-F238E27FC236}">
                <a16:creationId xmlns:a16="http://schemas.microsoft.com/office/drawing/2014/main" id="{E896A914-967E-4567-6898-BB7DF84DB889}"/>
              </a:ext>
            </a:extLst>
          </p:cNvPr>
          <p:cNvSpPr>
            <a:spLocks noGrp="1"/>
          </p:cNvSpPr>
          <p:nvPr>
            <p:ph type="body" sz="quarter" idx="16"/>
          </p:nvPr>
        </p:nvSpPr>
        <p:spPr/>
        <p:txBody>
          <a:bodyPr>
            <a:normAutofit fontScale="62500" lnSpcReduction="20000"/>
          </a:bodyPr>
          <a:lstStyle/>
          <a:p>
            <a:pPr marL="0" lvl="2">
              <a:lnSpc>
                <a:spcPct val="110000"/>
              </a:lnSpc>
            </a:pPr>
            <a:r>
              <a:rPr lang="en-US" sz="2400" b="1" dirty="0">
                <a:solidFill>
                  <a:schemeClr val="accent2"/>
                </a:solidFill>
              </a:rPr>
              <a:t>24/7 availability: </a:t>
            </a:r>
            <a:r>
              <a:rPr lang="en-US" sz="2400" dirty="0">
                <a:solidFill>
                  <a:schemeClr val="accent2"/>
                </a:solidFill>
              </a:rPr>
              <a:t>Bidding platforms are typically accessible at any time, allowing contractors to work on and submit bids at their convenience</a:t>
            </a:r>
          </a:p>
          <a:p>
            <a:endParaRPr lang="en-US" dirty="0"/>
          </a:p>
        </p:txBody>
      </p:sp>
      <p:sp>
        <p:nvSpPr>
          <p:cNvPr id="9" name="Text Placeholder 8">
            <a:extLst>
              <a:ext uri="{FF2B5EF4-FFF2-40B4-BE49-F238E27FC236}">
                <a16:creationId xmlns:a16="http://schemas.microsoft.com/office/drawing/2014/main" id="{261D634C-0C7A-B138-575A-1C8FC1F60874}"/>
              </a:ext>
            </a:extLst>
          </p:cNvPr>
          <p:cNvSpPr>
            <a:spLocks noGrp="1"/>
          </p:cNvSpPr>
          <p:nvPr>
            <p:ph type="body" sz="quarter" idx="18"/>
          </p:nvPr>
        </p:nvSpPr>
        <p:spPr/>
        <p:txBody>
          <a:bodyPr>
            <a:normAutofit fontScale="77500" lnSpcReduction="20000"/>
          </a:bodyPr>
          <a:lstStyle/>
          <a:p>
            <a:pPr marL="0" lvl="2">
              <a:lnSpc>
                <a:spcPct val="110000"/>
              </a:lnSpc>
            </a:pPr>
            <a:r>
              <a:rPr lang="en-US" sz="2100" b="1" dirty="0">
                <a:solidFill>
                  <a:schemeClr val="accent2"/>
                </a:solidFill>
              </a:rPr>
              <a:t>Reduced travel costs: </a:t>
            </a:r>
            <a:r>
              <a:rPr lang="en-US" sz="2100" dirty="0">
                <a:solidFill>
                  <a:schemeClr val="accent2"/>
                </a:solidFill>
              </a:rPr>
              <a:t>Eliminates the need for contractors to deliver bid documents, saving time and money physically</a:t>
            </a:r>
          </a:p>
          <a:p>
            <a:endParaRPr lang="en-US" dirty="0"/>
          </a:p>
        </p:txBody>
      </p:sp>
      <p:pic>
        <p:nvPicPr>
          <p:cNvPr id="19" name="Picture 18">
            <a:extLst>
              <a:ext uri="{FF2B5EF4-FFF2-40B4-BE49-F238E27FC236}">
                <a16:creationId xmlns:a16="http://schemas.microsoft.com/office/drawing/2014/main" id="{62016FF5-94CC-32E8-114B-49AE19B5E7F5}"/>
              </a:ext>
            </a:extLst>
          </p:cNvPr>
          <p:cNvPicPr>
            <a:picLocks noChangeAspect="1"/>
          </p:cNvPicPr>
          <p:nvPr/>
        </p:nvPicPr>
        <p:blipFill>
          <a:blip r:embed="rId2"/>
          <a:stretch>
            <a:fillRect/>
          </a:stretch>
        </p:blipFill>
        <p:spPr>
          <a:xfrm>
            <a:off x="1001479" y="2989665"/>
            <a:ext cx="565961" cy="421469"/>
          </a:xfrm>
          <a:prstGeom prst="rect">
            <a:avLst/>
          </a:prstGeom>
        </p:spPr>
      </p:pic>
      <p:pic>
        <p:nvPicPr>
          <p:cNvPr id="20" name="Picture 19">
            <a:extLst>
              <a:ext uri="{FF2B5EF4-FFF2-40B4-BE49-F238E27FC236}">
                <a16:creationId xmlns:a16="http://schemas.microsoft.com/office/drawing/2014/main" id="{2BA89325-5E63-21EF-F815-ED240B80D172}"/>
              </a:ext>
            </a:extLst>
          </p:cNvPr>
          <p:cNvPicPr>
            <a:picLocks noChangeAspect="1"/>
          </p:cNvPicPr>
          <p:nvPr/>
        </p:nvPicPr>
        <p:blipFill>
          <a:blip r:embed="rId2"/>
          <a:stretch>
            <a:fillRect/>
          </a:stretch>
        </p:blipFill>
        <p:spPr>
          <a:xfrm>
            <a:off x="4686776" y="3007531"/>
            <a:ext cx="565961" cy="421469"/>
          </a:xfrm>
          <a:prstGeom prst="rect">
            <a:avLst/>
          </a:prstGeom>
        </p:spPr>
      </p:pic>
      <p:pic>
        <p:nvPicPr>
          <p:cNvPr id="21" name="Picture 20">
            <a:extLst>
              <a:ext uri="{FF2B5EF4-FFF2-40B4-BE49-F238E27FC236}">
                <a16:creationId xmlns:a16="http://schemas.microsoft.com/office/drawing/2014/main" id="{FB0A4C70-D99A-C18F-BA81-02CB7E3ED471}"/>
              </a:ext>
            </a:extLst>
          </p:cNvPr>
          <p:cNvPicPr>
            <a:picLocks noChangeAspect="1"/>
          </p:cNvPicPr>
          <p:nvPr/>
        </p:nvPicPr>
        <p:blipFill>
          <a:blip r:embed="rId2"/>
          <a:stretch>
            <a:fillRect/>
          </a:stretch>
        </p:blipFill>
        <p:spPr>
          <a:xfrm>
            <a:off x="8433033" y="2987210"/>
            <a:ext cx="565961" cy="421469"/>
          </a:xfrm>
          <a:prstGeom prst="rect">
            <a:avLst/>
          </a:prstGeom>
        </p:spPr>
      </p:pic>
    </p:spTree>
    <p:extLst>
      <p:ext uri="{BB962C8B-B14F-4D97-AF65-F5344CB8AC3E}">
        <p14:creationId xmlns:p14="http://schemas.microsoft.com/office/powerpoint/2010/main" val="1131833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46F6D-C6C9-D372-7363-BFA09F11446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7D60AB-8206-B197-5F5A-353952C574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12C9-9265-408B-B3FF-FD11D50778DB}" type="slidenum">
              <a:rPr kumimoji="0" lang="en-US" sz="1200" b="1" i="0" u="none" strike="noStrike" kern="1200" cap="none" spc="0" normalizeH="0" baseline="0" noProof="0" smtClean="0">
                <a:ln>
                  <a:noFill/>
                </a:ln>
                <a:solidFill>
                  <a:srgbClr val="05054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dirty="0">
              <a:ln>
                <a:noFill/>
              </a:ln>
              <a:solidFill>
                <a:srgbClr val="05054F"/>
              </a:solidFill>
              <a:effectLst/>
              <a:uLnTx/>
              <a:uFillTx/>
              <a:latin typeface="Calibri"/>
              <a:ea typeface="+mn-ea"/>
              <a:cs typeface="+mn-cs"/>
            </a:endParaRPr>
          </a:p>
        </p:txBody>
      </p:sp>
      <p:sp>
        <p:nvSpPr>
          <p:cNvPr id="3" name="Title 2">
            <a:extLst>
              <a:ext uri="{FF2B5EF4-FFF2-40B4-BE49-F238E27FC236}">
                <a16:creationId xmlns:a16="http://schemas.microsoft.com/office/drawing/2014/main" id="{E010D889-2B72-CFB9-7D15-7DF0824874D2}"/>
              </a:ext>
            </a:extLst>
          </p:cNvPr>
          <p:cNvSpPr>
            <a:spLocks noGrp="1"/>
          </p:cNvSpPr>
          <p:nvPr>
            <p:ph type="title"/>
          </p:nvPr>
        </p:nvSpPr>
        <p:spPr/>
        <p:txBody>
          <a:bodyPr/>
          <a:lstStyle/>
          <a:p>
            <a:r>
              <a:rPr lang="en-US" dirty="0"/>
              <a:t>Advantages and Considerations</a:t>
            </a:r>
            <a:br>
              <a:rPr lang="en-US" dirty="0"/>
            </a:br>
            <a:br>
              <a:rPr lang="en-US" dirty="0"/>
            </a:br>
            <a:endParaRPr lang="en-US" dirty="0"/>
          </a:p>
        </p:txBody>
      </p:sp>
      <p:sp>
        <p:nvSpPr>
          <p:cNvPr id="4" name="Text Placeholder 3">
            <a:extLst>
              <a:ext uri="{FF2B5EF4-FFF2-40B4-BE49-F238E27FC236}">
                <a16:creationId xmlns:a16="http://schemas.microsoft.com/office/drawing/2014/main" id="{94FA2A88-C12C-FCE9-578F-BBE995C836C6}"/>
              </a:ext>
            </a:extLst>
          </p:cNvPr>
          <p:cNvSpPr>
            <a:spLocks noGrp="1"/>
          </p:cNvSpPr>
          <p:nvPr>
            <p:ph type="body" sz="quarter" idx="13"/>
          </p:nvPr>
        </p:nvSpPr>
        <p:spPr/>
        <p:txBody>
          <a:bodyPr/>
          <a:lstStyle/>
          <a:p>
            <a:r>
              <a:rPr lang="en-US" dirty="0"/>
              <a:t>Potential for broader participation</a:t>
            </a:r>
          </a:p>
          <a:p>
            <a:endParaRPr lang="en-US" dirty="0"/>
          </a:p>
          <a:p>
            <a:r>
              <a:rPr lang="en-US" dirty="0"/>
              <a:t>The adoption of online bidding can lead to increased participation in the bidding process:</a:t>
            </a:r>
          </a:p>
        </p:txBody>
      </p:sp>
      <p:sp>
        <p:nvSpPr>
          <p:cNvPr id="5" name="Text Placeholder 4">
            <a:extLst>
              <a:ext uri="{FF2B5EF4-FFF2-40B4-BE49-F238E27FC236}">
                <a16:creationId xmlns:a16="http://schemas.microsoft.com/office/drawing/2014/main" id="{DF91D301-B5A6-4E6E-2082-F392B3D8BD76}"/>
              </a:ext>
            </a:extLst>
          </p:cNvPr>
          <p:cNvSpPr>
            <a:spLocks noGrp="1"/>
          </p:cNvSpPr>
          <p:nvPr>
            <p:ph type="body" sz="quarter" idx="14"/>
          </p:nvPr>
        </p:nvSpPr>
        <p:spPr>
          <a:xfrm>
            <a:off x="1344083" y="3628624"/>
            <a:ext cx="2084917" cy="1705376"/>
          </a:xfrm>
        </p:spPr>
        <p:txBody>
          <a:bodyPr>
            <a:normAutofit fontScale="85000" lnSpcReduction="10000"/>
          </a:bodyPr>
          <a:lstStyle/>
          <a:p>
            <a:r>
              <a:rPr lang="en-US" b="1" dirty="0"/>
              <a:t>Wider reach: </a:t>
            </a:r>
            <a:r>
              <a:rPr lang="en-US" dirty="0"/>
              <a:t>Electronic distribution of RFPs and bids can attract a larger pool of potential bidders, including those from different regions</a:t>
            </a:r>
          </a:p>
          <a:p>
            <a:endParaRPr lang="en-US" dirty="0"/>
          </a:p>
        </p:txBody>
      </p:sp>
      <p:sp>
        <p:nvSpPr>
          <p:cNvPr id="7" name="Text Placeholder 6">
            <a:extLst>
              <a:ext uri="{FF2B5EF4-FFF2-40B4-BE49-F238E27FC236}">
                <a16:creationId xmlns:a16="http://schemas.microsoft.com/office/drawing/2014/main" id="{14EFA631-49C9-112C-E577-532F0AED0498}"/>
              </a:ext>
            </a:extLst>
          </p:cNvPr>
          <p:cNvSpPr>
            <a:spLocks noGrp="1"/>
          </p:cNvSpPr>
          <p:nvPr>
            <p:ph type="body" sz="quarter" idx="16"/>
          </p:nvPr>
        </p:nvSpPr>
        <p:spPr/>
        <p:txBody>
          <a:bodyPr>
            <a:normAutofit fontScale="62500" lnSpcReduction="20000"/>
          </a:bodyPr>
          <a:lstStyle/>
          <a:p>
            <a:pPr marL="0" lvl="2">
              <a:lnSpc>
                <a:spcPct val="110000"/>
              </a:lnSpc>
            </a:pPr>
            <a:r>
              <a:rPr lang="en-US" sz="2400" b="1" dirty="0">
                <a:solidFill>
                  <a:schemeClr val="accent2"/>
                </a:solidFill>
              </a:rPr>
              <a:t>Lower entry barriers: </a:t>
            </a:r>
            <a:r>
              <a:rPr lang="en-US" sz="2400" dirty="0">
                <a:solidFill>
                  <a:schemeClr val="accent2"/>
                </a:solidFill>
              </a:rPr>
              <a:t>A simplified submission process may encourage smaller or newer contractors to participate</a:t>
            </a:r>
          </a:p>
          <a:p>
            <a:endParaRPr lang="en-US" dirty="0"/>
          </a:p>
        </p:txBody>
      </p:sp>
      <p:sp>
        <p:nvSpPr>
          <p:cNvPr id="9" name="Text Placeholder 8">
            <a:extLst>
              <a:ext uri="{FF2B5EF4-FFF2-40B4-BE49-F238E27FC236}">
                <a16:creationId xmlns:a16="http://schemas.microsoft.com/office/drawing/2014/main" id="{C9DEBDD7-757C-963F-F2E3-DB22373D5A75}"/>
              </a:ext>
            </a:extLst>
          </p:cNvPr>
          <p:cNvSpPr>
            <a:spLocks noGrp="1"/>
          </p:cNvSpPr>
          <p:nvPr>
            <p:ph type="body" sz="quarter" idx="18"/>
          </p:nvPr>
        </p:nvSpPr>
        <p:spPr/>
        <p:txBody>
          <a:bodyPr>
            <a:normAutofit fontScale="77500" lnSpcReduction="20000"/>
          </a:bodyPr>
          <a:lstStyle/>
          <a:p>
            <a:pPr marL="0" lvl="2">
              <a:lnSpc>
                <a:spcPct val="110000"/>
              </a:lnSpc>
            </a:pPr>
            <a:r>
              <a:rPr lang="en-US" sz="2100" b="1" dirty="0">
                <a:solidFill>
                  <a:schemeClr val="accent2"/>
                </a:solidFill>
              </a:rPr>
              <a:t>Increased competition: </a:t>
            </a:r>
            <a:r>
              <a:rPr lang="en-US" sz="2100" dirty="0">
                <a:solidFill>
                  <a:schemeClr val="accent2"/>
                </a:solidFill>
              </a:rPr>
              <a:t>A broader range of bidders can lead to more competitive pricing and innovative proposals</a:t>
            </a:r>
          </a:p>
          <a:p>
            <a:endParaRPr lang="en-US" dirty="0"/>
          </a:p>
        </p:txBody>
      </p:sp>
      <p:pic>
        <p:nvPicPr>
          <p:cNvPr id="19" name="Picture 18">
            <a:extLst>
              <a:ext uri="{FF2B5EF4-FFF2-40B4-BE49-F238E27FC236}">
                <a16:creationId xmlns:a16="http://schemas.microsoft.com/office/drawing/2014/main" id="{88C74598-1E24-A0CD-55EE-8CFC33D90F36}"/>
              </a:ext>
            </a:extLst>
          </p:cNvPr>
          <p:cNvPicPr>
            <a:picLocks noChangeAspect="1"/>
          </p:cNvPicPr>
          <p:nvPr/>
        </p:nvPicPr>
        <p:blipFill>
          <a:blip r:embed="rId2"/>
          <a:stretch>
            <a:fillRect/>
          </a:stretch>
        </p:blipFill>
        <p:spPr>
          <a:xfrm>
            <a:off x="1001479" y="2989665"/>
            <a:ext cx="565961" cy="421469"/>
          </a:xfrm>
          <a:prstGeom prst="rect">
            <a:avLst/>
          </a:prstGeom>
        </p:spPr>
      </p:pic>
      <p:pic>
        <p:nvPicPr>
          <p:cNvPr id="20" name="Picture 19">
            <a:extLst>
              <a:ext uri="{FF2B5EF4-FFF2-40B4-BE49-F238E27FC236}">
                <a16:creationId xmlns:a16="http://schemas.microsoft.com/office/drawing/2014/main" id="{08832D92-477A-D695-D5D8-68A837E4B43B}"/>
              </a:ext>
            </a:extLst>
          </p:cNvPr>
          <p:cNvPicPr>
            <a:picLocks noChangeAspect="1"/>
          </p:cNvPicPr>
          <p:nvPr/>
        </p:nvPicPr>
        <p:blipFill>
          <a:blip r:embed="rId2"/>
          <a:stretch>
            <a:fillRect/>
          </a:stretch>
        </p:blipFill>
        <p:spPr>
          <a:xfrm>
            <a:off x="4686776" y="3007531"/>
            <a:ext cx="565961" cy="421469"/>
          </a:xfrm>
          <a:prstGeom prst="rect">
            <a:avLst/>
          </a:prstGeom>
        </p:spPr>
      </p:pic>
      <p:pic>
        <p:nvPicPr>
          <p:cNvPr id="21" name="Picture 20">
            <a:extLst>
              <a:ext uri="{FF2B5EF4-FFF2-40B4-BE49-F238E27FC236}">
                <a16:creationId xmlns:a16="http://schemas.microsoft.com/office/drawing/2014/main" id="{88D5F409-97BE-A03A-5373-2F2B88EC0BDD}"/>
              </a:ext>
            </a:extLst>
          </p:cNvPr>
          <p:cNvPicPr>
            <a:picLocks noChangeAspect="1"/>
          </p:cNvPicPr>
          <p:nvPr/>
        </p:nvPicPr>
        <p:blipFill>
          <a:blip r:embed="rId2"/>
          <a:stretch>
            <a:fillRect/>
          </a:stretch>
        </p:blipFill>
        <p:spPr>
          <a:xfrm>
            <a:off x="8433033" y="2987210"/>
            <a:ext cx="565961" cy="421469"/>
          </a:xfrm>
          <a:prstGeom prst="rect">
            <a:avLst/>
          </a:prstGeom>
        </p:spPr>
      </p:pic>
    </p:spTree>
    <p:extLst>
      <p:ext uri="{BB962C8B-B14F-4D97-AF65-F5344CB8AC3E}">
        <p14:creationId xmlns:p14="http://schemas.microsoft.com/office/powerpoint/2010/main" val="3448016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8704-6063-C4BA-682A-CA3998BE6BB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8AF568-1AD5-42CB-F99E-2A3D9867427F}"/>
              </a:ext>
            </a:extLst>
          </p:cNvPr>
          <p:cNvSpPr>
            <a:spLocks noGrp="1"/>
          </p:cNvSpPr>
          <p:nvPr>
            <p:ph idx="1"/>
          </p:nvPr>
        </p:nvSpPr>
        <p:spPr>
          <a:xfrm>
            <a:off x="762000" y="1380505"/>
            <a:ext cx="11049000" cy="5334003"/>
          </a:xfrm>
        </p:spPr>
        <p:txBody>
          <a:bodyPr>
            <a:normAutofit/>
          </a:bodyPr>
          <a:lstStyle/>
          <a:p>
            <a:r>
              <a:rPr lang="en-US" dirty="0"/>
              <a:t>Need for clear instructions in RFPs and advertisements</a:t>
            </a:r>
          </a:p>
          <a:p>
            <a:pPr lvl="1"/>
            <a:r>
              <a:rPr lang="en-US" dirty="0"/>
              <a:t>To ensure successful implementation of online bidding, clear communication is crucial:</a:t>
            </a:r>
          </a:p>
          <a:p>
            <a:pPr lvl="2"/>
            <a:r>
              <a:rPr lang="en-US" dirty="0"/>
              <a:t>Detailed guidelines: RFPs must include step-by-step instructions on how to access and use the online bidding system.</a:t>
            </a:r>
          </a:p>
          <a:p>
            <a:pPr lvl="2"/>
            <a:r>
              <a:rPr lang="en-US" dirty="0"/>
              <a:t>Technical requirements: Clearly specify any software, hardware, or internet connectivity requirements for participation.</a:t>
            </a:r>
          </a:p>
          <a:p>
            <a:pPr lvl="2"/>
            <a:r>
              <a:rPr lang="en-US" dirty="0"/>
              <a:t>Submission deadlines: Emphasize the exact date and time for bid submissions, considering potential technical issues.</a:t>
            </a:r>
          </a:p>
          <a:p>
            <a:pPr lvl="2"/>
            <a:r>
              <a:rPr lang="en-US" dirty="0"/>
              <a:t>Support contact: Provide a dedicated point of contact for technical assistance or questions about the online bidding process.</a:t>
            </a:r>
          </a:p>
        </p:txBody>
      </p:sp>
      <p:sp>
        <p:nvSpPr>
          <p:cNvPr id="5" name="Slide Number Placeholder 4">
            <a:extLst>
              <a:ext uri="{FF2B5EF4-FFF2-40B4-BE49-F238E27FC236}">
                <a16:creationId xmlns:a16="http://schemas.microsoft.com/office/drawing/2014/main" id="{4843A796-23E7-4FCD-28F8-39F0191532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12C9-9265-408B-B3FF-FD11D50778DB}" type="slidenum">
              <a:rPr kumimoji="0" lang="en-US" sz="1200" b="1" i="0" u="none" strike="noStrike" kern="1200" cap="none" spc="0" normalizeH="0" baseline="0" noProof="0" smtClean="0">
                <a:ln>
                  <a:noFill/>
                </a:ln>
                <a:solidFill>
                  <a:srgbClr val="05054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srgbClr val="05054F"/>
              </a:solidFill>
              <a:effectLst/>
              <a:uLnTx/>
              <a:uFillTx/>
              <a:latin typeface="Calibri"/>
              <a:ea typeface="+mn-ea"/>
              <a:cs typeface="+mn-cs"/>
            </a:endParaRPr>
          </a:p>
        </p:txBody>
      </p:sp>
      <p:sp>
        <p:nvSpPr>
          <p:cNvPr id="6" name="Text Placeholder 5">
            <a:extLst>
              <a:ext uri="{FF2B5EF4-FFF2-40B4-BE49-F238E27FC236}">
                <a16:creationId xmlns:a16="http://schemas.microsoft.com/office/drawing/2014/main" id="{3724FA33-CE53-B2FD-47E5-037E9F50B7F9}"/>
              </a:ext>
            </a:extLst>
          </p:cNvPr>
          <p:cNvSpPr>
            <a:spLocks noGrp="1"/>
          </p:cNvSpPr>
          <p:nvPr>
            <p:ph type="body" sz="quarter" idx="13"/>
          </p:nvPr>
        </p:nvSpPr>
        <p:spPr>
          <a:xfrm>
            <a:off x="533400" y="381000"/>
            <a:ext cx="7086600" cy="1447800"/>
          </a:xfrm>
        </p:spPr>
        <p:txBody>
          <a:bodyPr/>
          <a:lstStyle/>
          <a:p>
            <a:r>
              <a:rPr lang="en-US" sz="3600" dirty="0">
                <a:effectLst/>
                <a:latin typeface="Aptos" panose="020B0004020202020204" pitchFamily="34" charset="0"/>
                <a:ea typeface="Aptos" panose="020B0004020202020204" pitchFamily="34" charset="0"/>
                <a:cs typeface="Times New Roman" panose="02020603050405020304" pitchFamily="18" charset="0"/>
              </a:rPr>
              <a:t>Advantages and Considerations</a:t>
            </a:r>
            <a:endParaRPr lang="en-US" dirty="0"/>
          </a:p>
        </p:txBody>
      </p:sp>
    </p:spTree>
    <p:extLst>
      <p:ext uri="{BB962C8B-B14F-4D97-AF65-F5344CB8AC3E}">
        <p14:creationId xmlns:p14="http://schemas.microsoft.com/office/powerpoint/2010/main" val="3557661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A86E82B-45B2-30D1-F36E-0C0BE53F2143}"/>
              </a:ext>
            </a:extLst>
          </p:cNvPr>
          <p:cNvSpPr/>
          <p:nvPr/>
        </p:nvSpPr>
        <p:spPr>
          <a:xfrm rot="16200000">
            <a:off x="584284" y="3208384"/>
            <a:ext cx="2412832" cy="3276600"/>
          </a:xfrm>
          <a:custGeom>
            <a:avLst/>
            <a:gdLst>
              <a:gd name="connsiteX0" fmla="*/ 2806616 w 2806616"/>
              <a:gd name="connsiteY0" fmla="*/ 0 h 3276600"/>
              <a:gd name="connsiteX1" fmla="*/ 2806616 w 2806616"/>
              <a:gd name="connsiteY1" fmla="*/ 1447800 h 3276600"/>
              <a:gd name="connsiteX2" fmla="*/ 2806616 w 2806616"/>
              <a:gd name="connsiteY2" fmla="*/ 1610806 h 3276600"/>
              <a:gd name="connsiteX3" fmla="*/ 2806616 w 2806616"/>
              <a:gd name="connsiteY3" fmla="*/ 2910840 h 3276600"/>
              <a:gd name="connsiteX4" fmla="*/ 1403308 w 2806616"/>
              <a:gd name="connsiteY4" fmla="*/ 3276600 h 3276600"/>
              <a:gd name="connsiteX5" fmla="*/ 0 w 2806616"/>
              <a:gd name="connsiteY5" fmla="*/ 2910840 h 3276600"/>
              <a:gd name="connsiteX6" fmla="*/ 0 w 2806616"/>
              <a:gd name="connsiteY6" fmla="*/ 1610806 h 3276600"/>
              <a:gd name="connsiteX7" fmla="*/ 0 w 2806616"/>
              <a:gd name="connsiteY7" fmla="*/ 1447800 h 3276600"/>
              <a:gd name="connsiteX8" fmla="*/ 0 w 2806616"/>
              <a:gd name="connsiteY8" fmla="*/ 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616" h="3276600">
                <a:moveTo>
                  <a:pt x="2806616" y="0"/>
                </a:moveTo>
                <a:lnTo>
                  <a:pt x="2806616" y="1447800"/>
                </a:lnTo>
                <a:lnTo>
                  <a:pt x="2806616" y="1610806"/>
                </a:lnTo>
                <a:lnTo>
                  <a:pt x="2806616" y="2910840"/>
                </a:lnTo>
                <a:lnTo>
                  <a:pt x="1403308" y="3276600"/>
                </a:lnTo>
                <a:lnTo>
                  <a:pt x="0" y="2910840"/>
                </a:lnTo>
                <a:lnTo>
                  <a:pt x="0" y="1610806"/>
                </a:lnTo>
                <a:lnTo>
                  <a:pt x="0" y="1447800"/>
                </a:lnTo>
                <a:lnTo>
                  <a:pt x="0" y="0"/>
                </a:lnTo>
                <a:close/>
              </a:path>
            </a:pathLst>
          </a:custGeom>
          <a:gradFill flip="none" rotWithShape="1">
            <a:gsLst>
              <a:gs pos="57000">
                <a:srgbClr val="3F5E83"/>
              </a:gs>
              <a:gs pos="0">
                <a:srgbClr val="05054F"/>
              </a:gs>
              <a:gs pos="100000">
                <a:srgbClr val="96E5D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745EAA6F-50BA-A0FD-D170-467108F3C224}"/>
              </a:ext>
            </a:extLst>
          </p:cNvPr>
          <p:cNvSpPr txBox="1"/>
          <p:nvPr/>
        </p:nvSpPr>
        <p:spPr>
          <a:xfrm>
            <a:off x="7315200" y="4050751"/>
            <a:ext cx="3962400" cy="1046440"/>
          </a:xfrm>
          <a:prstGeom prst="rect">
            <a:avLst/>
          </a:prstGeom>
          <a:noFill/>
        </p:spPr>
        <p:txBody>
          <a:bodyPr wrap="square" rtlCol="0">
            <a:spAutoFit/>
          </a:bodyPr>
          <a:lstStyle/>
          <a:p>
            <a:pPr algn="ctr"/>
            <a:r>
              <a:rPr lang="en-US" sz="2000" b="1" dirty="0">
                <a:solidFill>
                  <a:schemeClr val="accent1"/>
                </a:solidFill>
                <a:latin typeface="Arial" panose="020B0604020202020204" pitchFamily="34" charset="0"/>
                <a:ea typeface="Roboto Black" panose="02000000000000000000" pitchFamily="2" charset="0"/>
                <a:cs typeface="Arial" panose="020B0604020202020204" pitchFamily="34" charset="0"/>
              </a:rPr>
              <a:t>Jamin Boggs</a:t>
            </a:r>
          </a:p>
          <a:p>
            <a:pPr algn="ctr"/>
            <a:r>
              <a:rPr lang="en-US" sz="1400" dirty="0">
                <a:solidFill>
                  <a:schemeClr val="accent1"/>
                </a:solidFill>
                <a:latin typeface="Arial" panose="020B0604020202020204" pitchFamily="34" charset="0"/>
                <a:ea typeface="Roboto Black" panose="02000000000000000000" pitchFamily="2" charset="0"/>
                <a:cs typeface="Arial" panose="020B0604020202020204" pitchFamily="34" charset="0"/>
              </a:rPr>
              <a:t>Director of QualityBidders</a:t>
            </a:r>
          </a:p>
          <a:p>
            <a:pPr algn="ctr"/>
            <a:endParaRPr lang="en-US" sz="1400" dirty="0">
              <a:solidFill>
                <a:schemeClr val="accent1"/>
              </a:solidFill>
              <a:latin typeface="Arial" panose="020B0604020202020204" pitchFamily="34" charset="0"/>
              <a:ea typeface="Roboto Black" panose="02000000000000000000" pitchFamily="2" charset="0"/>
              <a:cs typeface="Arial" panose="020B0604020202020204" pitchFamily="34" charset="0"/>
            </a:endParaRPr>
          </a:p>
          <a:p>
            <a:pPr algn="ctr"/>
            <a:r>
              <a:rPr lang="en-US" sz="1400" dirty="0">
                <a:solidFill>
                  <a:schemeClr val="tx2">
                    <a:lumMod val="75000"/>
                    <a:lumOff val="25000"/>
                  </a:schemeClr>
                </a:solidFill>
                <a:latin typeface="Arial" panose="020B0604020202020204" pitchFamily="34" charset="0"/>
                <a:ea typeface="Roboto Black"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Jboggs@ColbiTech.com</a:t>
            </a:r>
            <a:endParaRPr lang="en-US" sz="1400" dirty="0">
              <a:solidFill>
                <a:schemeClr val="tx2">
                  <a:lumMod val="75000"/>
                  <a:lumOff val="25000"/>
                </a:schemeClr>
              </a:solidFill>
              <a:latin typeface="Arial" panose="020B0604020202020204" pitchFamily="34" charset="0"/>
              <a:ea typeface="Roboto Black" panose="02000000000000000000" pitchFamily="2" charset="0"/>
              <a:cs typeface="Arial" panose="020B0604020202020204" pitchFamily="34" charset="0"/>
            </a:endParaRPr>
          </a:p>
        </p:txBody>
      </p:sp>
      <p:pic>
        <p:nvPicPr>
          <p:cNvPr id="5" name="Picture 4" descr="A qr code on a white background&#10;&#10;Description automatically generated">
            <a:extLst>
              <a:ext uri="{FF2B5EF4-FFF2-40B4-BE49-F238E27FC236}">
                <a16:creationId xmlns:a16="http://schemas.microsoft.com/office/drawing/2014/main" id="{1C897028-4405-07A5-21B0-D0595F4274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8100" y="3733800"/>
            <a:ext cx="2319300" cy="2319300"/>
          </a:xfrm>
          <a:prstGeom prst="rect">
            <a:avLst/>
          </a:prstGeom>
        </p:spPr>
      </p:pic>
      <p:sp>
        <p:nvSpPr>
          <p:cNvPr id="7" name="TextBox 6">
            <a:extLst>
              <a:ext uri="{FF2B5EF4-FFF2-40B4-BE49-F238E27FC236}">
                <a16:creationId xmlns:a16="http://schemas.microsoft.com/office/drawing/2014/main" id="{3C3C4D40-2418-AB8A-B667-B34931D85936}"/>
              </a:ext>
            </a:extLst>
          </p:cNvPr>
          <p:cNvSpPr txBox="1"/>
          <p:nvPr/>
        </p:nvSpPr>
        <p:spPr>
          <a:xfrm>
            <a:off x="7306340" y="2921168"/>
            <a:ext cx="3962400" cy="1046440"/>
          </a:xfrm>
          <a:prstGeom prst="rect">
            <a:avLst/>
          </a:prstGeom>
          <a:noFill/>
        </p:spPr>
        <p:txBody>
          <a:bodyPr wrap="square" rtlCol="0">
            <a:spAutoFit/>
          </a:bodyPr>
          <a:lstStyle/>
          <a:p>
            <a:pPr algn="ctr"/>
            <a:r>
              <a:rPr lang="en-US" sz="2000" b="1" dirty="0">
                <a:solidFill>
                  <a:schemeClr val="accent1"/>
                </a:solidFill>
                <a:latin typeface="Arial" panose="020B0604020202020204" pitchFamily="34" charset="0"/>
                <a:ea typeface="Roboto Black" panose="02000000000000000000" pitchFamily="2" charset="0"/>
                <a:cs typeface="Arial" panose="020B0604020202020204" pitchFamily="34" charset="0"/>
              </a:rPr>
              <a:t>Jon Patterson</a:t>
            </a:r>
          </a:p>
          <a:p>
            <a:pPr algn="ctr"/>
            <a:r>
              <a:rPr lang="en-US" sz="1400" dirty="0">
                <a:solidFill>
                  <a:schemeClr val="accent1"/>
                </a:solidFill>
                <a:latin typeface="Arial" panose="020B0604020202020204" pitchFamily="34" charset="0"/>
                <a:ea typeface="Roboto Black" panose="02000000000000000000" pitchFamily="2" charset="0"/>
                <a:cs typeface="Arial" panose="020B0604020202020204" pitchFamily="34" charset="0"/>
              </a:rPr>
              <a:t>Division Director Business Services</a:t>
            </a:r>
          </a:p>
          <a:p>
            <a:pPr algn="ctr"/>
            <a:endParaRPr lang="en-US" sz="1400" dirty="0">
              <a:solidFill>
                <a:schemeClr val="accent1"/>
              </a:solidFill>
              <a:latin typeface="Arial" panose="020B0604020202020204" pitchFamily="34" charset="0"/>
              <a:ea typeface="Roboto Black" panose="02000000000000000000" pitchFamily="2" charset="0"/>
              <a:cs typeface="Arial" panose="020B0604020202020204" pitchFamily="34" charset="0"/>
            </a:endParaRPr>
          </a:p>
          <a:p>
            <a:pPr algn="ctr"/>
            <a:r>
              <a:rPr lang="en-US" sz="1400" dirty="0">
                <a:solidFill>
                  <a:schemeClr val="tx2">
                    <a:lumMod val="75000"/>
                    <a:lumOff val="25000"/>
                  </a:schemeClr>
                </a:solidFill>
                <a:latin typeface="Arial" panose="020B0604020202020204" pitchFamily="34" charset="0"/>
                <a:ea typeface="Roboto Black"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Jpatterson@ColbiTech.com</a:t>
            </a:r>
            <a:endParaRPr lang="en-US" sz="1400" dirty="0">
              <a:solidFill>
                <a:schemeClr val="tx2">
                  <a:lumMod val="75000"/>
                  <a:lumOff val="25000"/>
                </a:schemeClr>
              </a:solidFill>
              <a:latin typeface="Arial" panose="020B0604020202020204" pitchFamily="34" charset="0"/>
              <a:ea typeface="Roboto Black"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44C9703D-DF75-6134-7200-BE78B72BF724}"/>
              </a:ext>
            </a:extLst>
          </p:cNvPr>
          <p:cNvSpPr txBox="1"/>
          <p:nvPr/>
        </p:nvSpPr>
        <p:spPr>
          <a:xfrm>
            <a:off x="228600" y="5016073"/>
            <a:ext cx="3108366"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rPr>
              <a:t>INSIGHT</a:t>
            </a:r>
          </a:p>
        </p:txBody>
      </p:sp>
      <p:pic>
        <p:nvPicPr>
          <p:cNvPr id="9" name="Picture 8">
            <a:extLst>
              <a:ext uri="{FF2B5EF4-FFF2-40B4-BE49-F238E27FC236}">
                <a16:creationId xmlns:a16="http://schemas.microsoft.com/office/drawing/2014/main" id="{F9385721-0AD1-DA14-7063-CA67FDFF2D4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5194" y="3942460"/>
            <a:ext cx="2691224" cy="961652"/>
          </a:xfrm>
          <a:prstGeom prst="rect">
            <a:avLst/>
          </a:prstGeom>
        </p:spPr>
      </p:pic>
    </p:spTree>
    <p:extLst>
      <p:ext uri="{BB962C8B-B14F-4D97-AF65-F5344CB8AC3E}">
        <p14:creationId xmlns:p14="http://schemas.microsoft.com/office/powerpoint/2010/main" val="2170376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0BDBF-C75F-352B-6404-1F5DCB4EB2D6}"/>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326E8B2-EEC7-CF78-BD85-95CA6B1040BB}"/>
              </a:ext>
            </a:extLst>
          </p:cNvPr>
          <p:cNvSpPr>
            <a:spLocks noGrp="1"/>
          </p:cNvSpPr>
          <p:nvPr>
            <p:ph type="pic" sz="quarter" idx="11"/>
          </p:nvPr>
        </p:nvSpPr>
        <p:spPr>
          <a:xfrm>
            <a:off x="6221420" y="228600"/>
            <a:ext cx="5867400" cy="6858000"/>
          </a:xfrm>
        </p:spPr>
        <p:txBody>
          <a:bodyPr/>
          <a:lstStyle/>
          <a:p>
            <a:endParaRPr lang="en-US"/>
          </a:p>
        </p:txBody>
      </p:sp>
      <p:sp>
        <p:nvSpPr>
          <p:cNvPr id="2" name="Slide Number Placeholder 1">
            <a:extLst>
              <a:ext uri="{FF2B5EF4-FFF2-40B4-BE49-F238E27FC236}">
                <a16:creationId xmlns:a16="http://schemas.microsoft.com/office/drawing/2014/main" id="{8F73F60A-43B3-56AF-93B8-FFF555BC6E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12C9-9265-408B-B3FF-FD11D50778DB}" type="slidenum">
              <a:rPr kumimoji="0" lang="en-US" sz="1200" b="0" i="0" u="none" strike="noStrike" kern="1200" cap="none" spc="0" normalizeH="0" baseline="0" noProof="0" smtClean="0">
                <a:ln>
                  <a:noFill/>
                </a:ln>
                <a:solidFill>
                  <a:srgbClr val="05054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5054F"/>
              </a:solidFill>
              <a:effectLst/>
              <a:uLnTx/>
              <a:uFillTx/>
              <a:latin typeface="Calibri"/>
              <a:ea typeface="+mn-ea"/>
              <a:cs typeface="+mn-cs"/>
            </a:endParaRPr>
          </a:p>
        </p:txBody>
      </p:sp>
      <p:sp>
        <p:nvSpPr>
          <p:cNvPr id="10" name="Text Placeholder 9">
            <a:extLst>
              <a:ext uri="{FF2B5EF4-FFF2-40B4-BE49-F238E27FC236}">
                <a16:creationId xmlns:a16="http://schemas.microsoft.com/office/drawing/2014/main" id="{8A01797B-0BD5-9B9C-38D6-FF3435FD336F}"/>
              </a:ext>
            </a:extLst>
          </p:cNvPr>
          <p:cNvSpPr>
            <a:spLocks noGrp="1"/>
          </p:cNvSpPr>
          <p:nvPr>
            <p:ph type="body" sz="quarter" idx="12"/>
          </p:nvPr>
        </p:nvSpPr>
        <p:spPr>
          <a:xfrm>
            <a:off x="533400" y="5181599"/>
            <a:ext cx="5562600" cy="1539877"/>
          </a:xfrm>
        </p:spPr>
        <p:txBody>
          <a:bodyPr>
            <a:normAutofit fontScale="32500" lnSpcReduction="20000"/>
          </a:bodyPr>
          <a:lstStyle/>
          <a:p>
            <a:r>
              <a:rPr lang="en-US" sz="3500" b="1" i="0" dirty="0">
                <a:effectLst/>
                <a:latin typeface="__fkGroteskNeue_598ab8"/>
              </a:rPr>
              <a:t>Legal Disclaimer</a:t>
            </a:r>
          </a:p>
          <a:p>
            <a:r>
              <a:rPr lang="en-US" sz="3500" b="0" i="0" dirty="0">
                <a:effectLst/>
                <a:latin typeface="__fkGroteskNeue_598ab8"/>
              </a:rPr>
              <a:t>This presentation is for informational purposes only and does not constitute legal advice. The content provided is a general overview and should not be construed as a substitute for professional legal counsel. Laws, regulations, and policies may change over time. School districts and public agencies should consult with their legal counsel for specific guidance on CUPCCAA, contractor prequalification, online bidding, and related matters. The presenters and organizers disclaim any liability arising from the use of this information.</a:t>
            </a:r>
            <a:endParaRPr lang="en-US" sz="3500" dirty="0"/>
          </a:p>
          <a:p>
            <a:endParaRPr lang="en-US" dirty="0"/>
          </a:p>
        </p:txBody>
      </p:sp>
      <p:pic>
        <p:nvPicPr>
          <p:cNvPr id="3" name="Picture 2">
            <a:extLst>
              <a:ext uri="{FF2B5EF4-FFF2-40B4-BE49-F238E27FC236}">
                <a16:creationId xmlns:a16="http://schemas.microsoft.com/office/drawing/2014/main" id="{72F827E1-1188-F163-FAF2-8FC0DFBE1684}"/>
              </a:ext>
            </a:extLst>
          </p:cNvPr>
          <p:cNvPicPr>
            <a:picLocks noChangeAspect="1"/>
          </p:cNvPicPr>
          <p:nvPr/>
        </p:nvPicPr>
        <p:blipFill>
          <a:blip r:embed="rId2"/>
          <a:srcRect l="40646"/>
          <a:stretch/>
        </p:blipFill>
        <p:spPr>
          <a:xfrm>
            <a:off x="6096000" y="0"/>
            <a:ext cx="6096000" cy="6858000"/>
          </a:xfrm>
          <a:prstGeom prst="rect">
            <a:avLst/>
          </a:prstGeom>
        </p:spPr>
      </p:pic>
      <p:sp>
        <p:nvSpPr>
          <p:cNvPr id="8" name="Flowchart: Process 7">
            <a:extLst>
              <a:ext uri="{FF2B5EF4-FFF2-40B4-BE49-F238E27FC236}">
                <a16:creationId xmlns:a16="http://schemas.microsoft.com/office/drawing/2014/main" id="{147D07A9-3A6A-FA73-EADC-4CDA3D2A2DA3}"/>
              </a:ext>
            </a:extLst>
          </p:cNvPr>
          <p:cNvSpPr/>
          <p:nvPr/>
        </p:nvSpPr>
        <p:spPr>
          <a:xfrm>
            <a:off x="0" y="1858964"/>
            <a:ext cx="7620000" cy="314007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8">
            <a:extLst>
              <a:ext uri="{FF2B5EF4-FFF2-40B4-BE49-F238E27FC236}">
                <a16:creationId xmlns:a16="http://schemas.microsoft.com/office/drawing/2014/main" id="{29E3EABD-925D-4192-77A8-07DC971B6D3D}"/>
              </a:ext>
            </a:extLst>
          </p:cNvPr>
          <p:cNvSpPr>
            <a:spLocks noGrp="1"/>
          </p:cNvSpPr>
          <p:nvPr>
            <p:ph type="title"/>
          </p:nvPr>
        </p:nvSpPr>
        <p:spPr>
          <a:xfrm>
            <a:off x="249382" y="2202656"/>
            <a:ext cx="6477000" cy="2452688"/>
          </a:xfrm>
        </p:spPr>
        <p:txBody>
          <a:bodyPr/>
          <a:lstStyle/>
          <a:p>
            <a:pPr marL="0" marR="0">
              <a:lnSpc>
                <a:spcPct val="107000"/>
              </a:lnSpc>
              <a:spcAft>
                <a:spcPts val="800"/>
              </a:spcAft>
            </a:pPr>
            <a:r>
              <a:rPr lang="en-US" dirty="0"/>
              <a:t>CUPCCAA </a:t>
            </a:r>
            <a:br>
              <a:rPr lang="en-US" dirty="0"/>
            </a:br>
            <a:r>
              <a:rPr lang="en-US" sz="1800" dirty="0"/>
              <a:t>(California Uniform Public Construction Cost Accounting Act)</a:t>
            </a:r>
          </a:p>
        </p:txBody>
      </p:sp>
    </p:spTree>
    <p:extLst>
      <p:ext uri="{BB962C8B-B14F-4D97-AF65-F5344CB8AC3E}">
        <p14:creationId xmlns:p14="http://schemas.microsoft.com/office/powerpoint/2010/main" val="348524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3B4E33-3586-D8FF-C3E7-6894722E7A44}"/>
              </a:ext>
            </a:extLst>
          </p:cNvPr>
          <p:cNvSpPr>
            <a:spLocks noGrp="1"/>
          </p:cNvSpPr>
          <p:nvPr>
            <p:ph type="sldNum" sz="quarter" idx="12"/>
          </p:nvPr>
        </p:nvSpPr>
        <p:spPr/>
        <p:txBody>
          <a:bodyPr/>
          <a:lstStyle/>
          <a:p>
            <a:fld id="{0B0312C9-9265-408B-B3FF-FD11D50778DB}" type="slidenum">
              <a:rPr lang="en-US" smtClean="0"/>
              <a:pPr/>
              <a:t>3</a:t>
            </a:fld>
            <a:endParaRPr lang="en-US" dirty="0"/>
          </a:p>
        </p:txBody>
      </p:sp>
      <p:sp>
        <p:nvSpPr>
          <p:cNvPr id="3" name="Title 2">
            <a:extLst>
              <a:ext uri="{FF2B5EF4-FFF2-40B4-BE49-F238E27FC236}">
                <a16:creationId xmlns:a16="http://schemas.microsoft.com/office/drawing/2014/main" id="{4C5D0442-B3F3-3A07-C790-6B98C5842036}"/>
              </a:ext>
            </a:extLst>
          </p:cNvPr>
          <p:cNvSpPr>
            <a:spLocks noGrp="1"/>
          </p:cNvSpPr>
          <p:nvPr>
            <p:ph type="title"/>
          </p:nvPr>
        </p:nvSpPr>
        <p:spPr/>
        <p:txBody>
          <a:bodyPr/>
          <a:lstStyle/>
          <a:p>
            <a:r>
              <a:rPr lang="en-US" dirty="0"/>
              <a:t>What is Changing in CUPCCAA</a:t>
            </a:r>
          </a:p>
        </p:txBody>
      </p:sp>
      <p:sp>
        <p:nvSpPr>
          <p:cNvPr id="4" name="Text Placeholder 3">
            <a:extLst>
              <a:ext uri="{FF2B5EF4-FFF2-40B4-BE49-F238E27FC236}">
                <a16:creationId xmlns:a16="http://schemas.microsoft.com/office/drawing/2014/main" id="{C0CBE0FB-CFE8-228A-D34D-3115D161159D}"/>
              </a:ext>
            </a:extLst>
          </p:cNvPr>
          <p:cNvSpPr>
            <a:spLocks noGrp="1"/>
          </p:cNvSpPr>
          <p:nvPr>
            <p:ph type="body" sz="quarter" idx="13"/>
          </p:nvPr>
        </p:nvSpPr>
        <p:spPr/>
        <p:txBody>
          <a:bodyPr/>
          <a:lstStyle/>
          <a:p>
            <a:r>
              <a:rPr lang="en-US" dirty="0"/>
              <a:t>NEW LIMITS, RULES AND OVERSIGHT</a:t>
            </a:r>
          </a:p>
          <a:p>
            <a:r>
              <a:rPr lang="en-US" dirty="0"/>
              <a:t>AS OF JAN 1, 2025 (AB2192): HTTPS://LEGISCAN.COM/CA/TEXT/AB2192/ID/3023145</a:t>
            </a:r>
          </a:p>
        </p:txBody>
      </p:sp>
      <p:sp>
        <p:nvSpPr>
          <p:cNvPr id="5" name="Text Placeholder 4">
            <a:extLst>
              <a:ext uri="{FF2B5EF4-FFF2-40B4-BE49-F238E27FC236}">
                <a16:creationId xmlns:a16="http://schemas.microsoft.com/office/drawing/2014/main" id="{3845697F-B4BF-2AC4-780C-4C6C3158B19A}"/>
              </a:ext>
            </a:extLst>
          </p:cNvPr>
          <p:cNvSpPr>
            <a:spLocks noGrp="1"/>
          </p:cNvSpPr>
          <p:nvPr>
            <p:ph type="body" sz="quarter" idx="14"/>
          </p:nvPr>
        </p:nvSpPr>
        <p:spPr/>
        <p:txBody>
          <a:bodyPr/>
          <a:lstStyle/>
          <a:p>
            <a:r>
              <a:rPr lang="en-US" dirty="0"/>
              <a:t>1. Increase the Force Account or negotiated proposal limit from $60K to $75K</a:t>
            </a:r>
          </a:p>
        </p:txBody>
      </p:sp>
      <p:sp>
        <p:nvSpPr>
          <p:cNvPr id="7" name="Text Placeholder 6">
            <a:extLst>
              <a:ext uri="{FF2B5EF4-FFF2-40B4-BE49-F238E27FC236}">
                <a16:creationId xmlns:a16="http://schemas.microsoft.com/office/drawing/2014/main" id="{ABB01F45-498B-92B5-3319-FD8731F7D84A}"/>
              </a:ext>
            </a:extLst>
          </p:cNvPr>
          <p:cNvSpPr>
            <a:spLocks noGrp="1"/>
          </p:cNvSpPr>
          <p:nvPr>
            <p:ph type="body" sz="quarter" idx="16"/>
          </p:nvPr>
        </p:nvSpPr>
        <p:spPr/>
        <p:txBody>
          <a:bodyPr/>
          <a:lstStyle/>
          <a:p>
            <a:r>
              <a:rPr lang="en-US" dirty="0"/>
              <a:t>2. Increase the Informal Bid amount from under $200k to under $220k</a:t>
            </a:r>
          </a:p>
        </p:txBody>
      </p:sp>
      <p:sp>
        <p:nvSpPr>
          <p:cNvPr id="9" name="Text Placeholder 8">
            <a:extLst>
              <a:ext uri="{FF2B5EF4-FFF2-40B4-BE49-F238E27FC236}">
                <a16:creationId xmlns:a16="http://schemas.microsoft.com/office/drawing/2014/main" id="{51E00E36-8240-6829-ECCA-CCBAF540D4DD}"/>
              </a:ext>
            </a:extLst>
          </p:cNvPr>
          <p:cNvSpPr>
            <a:spLocks noGrp="1"/>
          </p:cNvSpPr>
          <p:nvPr>
            <p:ph type="body" sz="quarter" idx="18"/>
          </p:nvPr>
        </p:nvSpPr>
        <p:spPr>
          <a:xfrm>
            <a:off x="8782350" y="3628624"/>
            <a:ext cx="2190450" cy="1705376"/>
          </a:xfrm>
        </p:spPr>
        <p:txBody>
          <a:bodyPr>
            <a:normAutofit fontScale="92500"/>
          </a:bodyPr>
          <a:lstStyle/>
          <a:p>
            <a:r>
              <a:rPr lang="en-US" dirty="0"/>
              <a:t>3. Bids that come in over the informal limit can be awarded up to a max of 235k w/special board action</a:t>
            </a:r>
          </a:p>
        </p:txBody>
      </p:sp>
      <p:pic>
        <p:nvPicPr>
          <p:cNvPr id="30" name="Picture 29">
            <a:extLst>
              <a:ext uri="{FF2B5EF4-FFF2-40B4-BE49-F238E27FC236}">
                <a16:creationId xmlns:a16="http://schemas.microsoft.com/office/drawing/2014/main" id="{E4849CEA-759C-B421-0484-90E934567D90}"/>
              </a:ext>
            </a:extLst>
          </p:cNvPr>
          <p:cNvPicPr>
            <a:picLocks noChangeAspect="1"/>
          </p:cNvPicPr>
          <p:nvPr/>
        </p:nvPicPr>
        <p:blipFill>
          <a:blip r:embed="rId2"/>
          <a:stretch>
            <a:fillRect/>
          </a:stretch>
        </p:blipFill>
        <p:spPr>
          <a:xfrm>
            <a:off x="1001479" y="2989665"/>
            <a:ext cx="565961" cy="421469"/>
          </a:xfrm>
          <a:prstGeom prst="rect">
            <a:avLst/>
          </a:prstGeom>
        </p:spPr>
      </p:pic>
      <p:pic>
        <p:nvPicPr>
          <p:cNvPr id="31" name="Picture 30">
            <a:extLst>
              <a:ext uri="{FF2B5EF4-FFF2-40B4-BE49-F238E27FC236}">
                <a16:creationId xmlns:a16="http://schemas.microsoft.com/office/drawing/2014/main" id="{3E5F5C15-2AE2-4E99-1849-8EC8D7DCCDAD}"/>
              </a:ext>
            </a:extLst>
          </p:cNvPr>
          <p:cNvPicPr>
            <a:picLocks noChangeAspect="1"/>
          </p:cNvPicPr>
          <p:nvPr/>
        </p:nvPicPr>
        <p:blipFill>
          <a:blip r:embed="rId3"/>
          <a:stretch>
            <a:fillRect/>
          </a:stretch>
        </p:blipFill>
        <p:spPr>
          <a:xfrm>
            <a:off x="4724400" y="2985046"/>
            <a:ext cx="566977" cy="426757"/>
          </a:xfrm>
          <a:prstGeom prst="rect">
            <a:avLst/>
          </a:prstGeom>
        </p:spPr>
      </p:pic>
      <p:pic>
        <p:nvPicPr>
          <p:cNvPr id="32" name="Picture 31">
            <a:extLst>
              <a:ext uri="{FF2B5EF4-FFF2-40B4-BE49-F238E27FC236}">
                <a16:creationId xmlns:a16="http://schemas.microsoft.com/office/drawing/2014/main" id="{812FEBAB-D281-0A3A-4E24-D79BD479DE94}"/>
              </a:ext>
            </a:extLst>
          </p:cNvPr>
          <p:cNvPicPr>
            <a:picLocks noChangeAspect="1"/>
          </p:cNvPicPr>
          <p:nvPr/>
        </p:nvPicPr>
        <p:blipFill>
          <a:blip r:embed="rId3"/>
          <a:stretch>
            <a:fillRect/>
          </a:stretch>
        </p:blipFill>
        <p:spPr>
          <a:xfrm>
            <a:off x="8448337" y="2999498"/>
            <a:ext cx="566977" cy="426757"/>
          </a:xfrm>
          <a:prstGeom prst="rect">
            <a:avLst/>
          </a:prstGeom>
        </p:spPr>
      </p:pic>
    </p:spTree>
    <p:extLst>
      <p:ext uri="{BB962C8B-B14F-4D97-AF65-F5344CB8AC3E}">
        <p14:creationId xmlns:p14="http://schemas.microsoft.com/office/powerpoint/2010/main" val="1521929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8AA3-6093-7377-6DF0-685965A11717}"/>
              </a:ext>
            </a:extLst>
          </p:cNvPr>
          <p:cNvSpPr>
            <a:spLocks noGrp="1"/>
          </p:cNvSpPr>
          <p:nvPr>
            <p:ph type="title"/>
          </p:nvPr>
        </p:nvSpPr>
        <p:spPr/>
        <p:txBody>
          <a:bodyPr/>
          <a:lstStyle/>
          <a:p>
            <a:r>
              <a:rPr lang="en-US" dirty="0"/>
              <a:t>Language Additions</a:t>
            </a:r>
            <a:br>
              <a:rPr lang="en-US" dirty="0"/>
            </a:br>
            <a:endParaRPr lang="en-US" dirty="0"/>
          </a:p>
        </p:txBody>
      </p:sp>
      <p:sp>
        <p:nvSpPr>
          <p:cNvPr id="3" name="Content Placeholder 2">
            <a:extLst>
              <a:ext uri="{FF2B5EF4-FFF2-40B4-BE49-F238E27FC236}">
                <a16:creationId xmlns:a16="http://schemas.microsoft.com/office/drawing/2014/main" id="{C72923AC-6D4C-C218-EEA5-CACF93E585EF}"/>
              </a:ext>
            </a:extLst>
          </p:cNvPr>
          <p:cNvSpPr>
            <a:spLocks noGrp="1"/>
          </p:cNvSpPr>
          <p:nvPr>
            <p:ph idx="1"/>
          </p:nvPr>
        </p:nvSpPr>
        <p:spPr>
          <a:ln>
            <a:solidFill>
              <a:srgbClr val="05054F"/>
            </a:solidFill>
          </a:ln>
        </p:spPr>
        <p:txBody>
          <a:bodyPr>
            <a:normAutofit/>
          </a:bodyPr>
          <a:lstStyle/>
          <a:p>
            <a:pPr marL="457200" indent="-457200">
              <a:buAutoNum type="arabicPeriod"/>
            </a:pPr>
            <a:r>
              <a:rPr lang="en-US" dirty="0"/>
              <a:t>Adds “installation” to the definition of a public project</a:t>
            </a:r>
          </a:p>
          <a:p>
            <a:pPr marL="457200" indent="-457200">
              <a:buAutoNum type="arabicPeriod"/>
            </a:pPr>
            <a:r>
              <a:rPr lang="en-US" dirty="0"/>
              <a:t>Adds specific language clarifying the commission’s existing enforcement oversight:</a:t>
            </a:r>
          </a:p>
          <a:p>
            <a:pPr marL="0" indent="0">
              <a:buNone/>
            </a:pPr>
            <a:r>
              <a:rPr lang="en-US" dirty="0"/>
              <a:t>	• Bid Splitting – Section 		  22033</a:t>
            </a:r>
          </a:p>
          <a:p>
            <a:pPr marL="457200" indent="-457200">
              <a:buAutoNum type="arabicPeriod"/>
            </a:pPr>
            <a:endParaRPr lang="en-US" dirty="0"/>
          </a:p>
        </p:txBody>
      </p:sp>
      <p:sp>
        <p:nvSpPr>
          <p:cNvPr id="4" name="Slide Number Placeholder 3">
            <a:extLst>
              <a:ext uri="{FF2B5EF4-FFF2-40B4-BE49-F238E27FC236}">
                <a16:creationId xmlns:a16="http://schemas.microsoft.com/office/drawing/2014/main" id="{9CD0159A-C359-F43B-56C6-884E7F932B28}"/>
              </a:ext>
            </a:extLst>
          </p:cNvPr>
          <p:cNvSpPr>
            <a:spLocks noGrp="1"/>
          </p:cNvSpPr>
          <p:nvPr>
            <p:ph type="sldNum" sz="quarter" idx="12"/>
          </p:nvPr>
        </p:nvSpPr>
        <p:spPr/>
        <p:txBody>
          <a:bodyPr/>
          <a:lstStyle/>
          <a:p>
            <a:fld id="{0B0312C9-9265-408B-B3FF-FD11D50778DB}" type="slidenum">
              <a:rPr lang="en-US" smtClean="0"/>
              <a:pPr/>
              <a:t>4</a:t>
            </a:fld>
            <a:endParaRPr lang="en-US" dirty="0"/>
          </a:p>
        </p:txBody>
      </p:sp>
      <p:sp>
        <p:nvSpPr>
          <p:cNvPr id="6" name="Content Placeholder 5">
            <a:extLst>
              <a:ext uri="{FF2B5EF4-FFF2-40B4-BE49-F238E27FC236}">
                <a16:creationId xmlns:a16="http://schemas.microsoft.com/office/drawing/2014/main" id="{FB68F800-EBBF-6F1A-097E-DBDF41F6B2CE}"/>
              </a:ext>
            </a:extLst>
          </p:cNvPr>
          <p:cNvSpPr>
            <a:spLocks noGrp="1"/>
          </p:cNvSpPr>
          <p:nvPr>
            <p:ph idx="15"/>
          </p:nvPr>
        </p:nvSpPr>
        <p:spPr>
          <a:xfrm>
            <a:off x="6553202" y="2057400"/>
            <a:ext cx="5410198" cy="3200402"/>
          </a:xfrm>
          <a:ln>
            <a:solidFill>
              <a:srgbClr val="05054F"/>
            </a:solidFill>
          </a:ln>
        </p:spPr>
        <p:txBody>
          <a:bodyPr>
            <a:normAutofit/>
          </a:bodyPr>
          <a:lstStyle/>
          <a:p>
            <a:pPr marL="0" indent="0">
              <a:buNone/>
            </a:pPr>
            <a:r>
              <a:rPr lang="en-US" dirty="0"/>
              <a:t>3. Adds exceeding limits or not meeting requirements of Section 22032 (b), (c) and (d) including publication or posting requirements and e-transmission of notice inviting bids</a:t>
            </a:r>
          </a:p>
          <a:p>
            <a:endParaRPr lang="en-US" dirty="0"/>
          </a:p>
        </p:txBody>
      </p:sp>
      <p:sp>
        <p:nvSpPr>
          <p:cNvPr id="8" name="Rectangle 7">
            <a:extLst>
              <a:ext uri="{FF2B5EF4-FFF2-40B4-BE49-F238E27FC236}">
                <a16:creationId xmlns:a16="http://schemas.microsoft.com/office/drawing/2014/main" id="{55DF39AB-7F82-96C7-78CE-039DBADBD3D5}"/>
              </a:ext>
            </a:extLst>
          </p:cNvPr>
          <p:cNvSpPr/>
          <p:nvPr/>
        </p:nvSpPr>
        <p:spPr>
          <a:xfrm>
            <a:off x="609599" y="1676400"/>
            <a:ext cx="50292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451523C-3736-3B5A-31CF-CD2EA162F650}"/>
              </a:ext>
            </a:extLst>
          </p:cNvPr>
          <p:cNvSpPr/>
          <p:nvPr/>
        </p:nvSpPr>
        <p:spPr>
          <a:xfrm>
            <a:off x="6553202" y="1659082"/>
            <a:ext cx="5410198"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337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E0338-DB09-A238-92E0-CC5DBCBBF094}"/>
              </a:ext>
            </a:extLst>
          </p:cNvPr>
          <p:cNvSpPr>
            <a:spLocks noGrp="1"/>
          </p:cNvSpPr>
          <p:nvPr>
            <p:ph type="sldNum" sz="quarter" idx="12"/>
          </p:nvPr>
        </p:nvSpPr>
        <p:spPr/>
        <p:txBody>
          <a:bodyPr/>
          <a:lstStyle/>
          <a:p>
            <a:fld id="{0B0312C9-9265-408B-B3FF-FD11D50778DB}" type="slidenum">
              <a:rPr lang="en-US" smtClean="0"/>
              <a:pPr/>
              <a:t>5</a:t>
            </a:fld>
            <a:endParaRPr lang="en-US" dirty="0"/>
          </a:p>
        </p:txBody>
      </p:sp>
      <p:sp>
        <p:nvSpPr>
          <p:cNvPr id="3" name="Title 2">
            <a:extLst>
              <a:ext uri="{FF2B5EF4-FFF2-40B4-BE49-F238E27FC236}">
                <a16:creationId xmlns:a16="http://schemas.microsoft.com/office/drawing/2014/main" id="{926657B8-979A-FE72-5B16-E736FA6ADC2E}"/>
              </a:ext>
            </a:extLst>
          </p:cNvPr>
          <p:cNvSpPr>
            <a:spLocks noGrp="1"/>
          </p:cNvSpPr>
          <p:nvPr>
            <p:ph type="title"/>
          </p:nvPr>
        </p:nvSpPr>
        <p:spPr>
          <a:xfrm>
            <a:off x="630767" y="727364"/>
            <a:ext cx="10342033" cy="533400"/>
          </a:xfrm>
        </p:spPr>
        <p:txBody>
          <a:bodyPr/>
          <a:lstStyle/>
          <a:p>
            <a:r>
              <a:rPr lang="en-US" dirty="0"/>
              <a:t>How to become a CUPCCAA district</a:t>
            </a:r>
          </a:p>
        </p:txBody>
      </p:sp>
      <p:sp>
        <p:nvSpPr>
          <p:cNvPr id="5" name="Text Placeholder 4">
            <a:extLst>
              <a:ext uri="{FF2B5EF4-FFF2-40B4-BE49-F238E27FC236}">
                <a16:creationId xmlns:a16="http://schemas.microsoft.com/office/drawing/2014/main" id="{2FCD1FFD-8FC2-DEBF-5F2E-D44734A06F00}"/>
              </a:ext>
            </a:extLst>
          </p:cNvPr>
          <p:cNvSpPr>
            <a:spLocks noGrp="1"/>
          </p:cNvSpPr>
          <p:nvPr>
            <p:ph type="body" sz="quarter" idx="14"/>
          </p:nvPr>
        </p:nvSpPr>
        <p:spPr>
          <a:xfrm>
            <a:off x="1324733" y="3857224"/>
            <a:ext cx="2161117" cy="1705376"/>
          </a:xfrm>
        </p:spPr>
        <p:txBody>
          <a:bodyPr/>
          <a:lstStyle/>
          <a:p>
            <a:r>
              <a:rPr lang="en-US" dirty="0"/>
              <a:t>Adopt a resolution electing to become subject to the CUPCCA Act.</a:t>
            </a:r>
          </a:p>
        </p:txBody>
      </p:sp>
      <p:sp>
        <p:nvSpPr>
          <p:cNvPr id="7" name="Text Placeholder 6">
            <a:extLst>
              <a:ext uri="{FF2B5EF4-FFF2-40B4-BE49-F238E27FC236}">
                <a16:creationId xmlns:a16="http://schemas.microsoft.com/office/drawing/2014/main" id="{EDCA12A2-267B-C2C4-2D29-20849D30A48B}"/>
              </a:ext>
            </a:extLst>
          </p:cNvPr>
          <p:cNvSpPr>
            <a:spLocks noGrp="1"/>
          </p:cNvSpPr>
          <p:nvPr>
            <p:ph type="body" sz="quarter" idx="16"/>
          </p:nvPr>
        </p:nvSpPr>
        <p:spPr>
          <a:xfrm>
            <a:off x="5123968" y="3733800"/>
            <a:ext cx="2084917" cy="1705376"/>
          </a:xfrm>
        </p:spPr>
        <p:txBody>
          <a:bodyPr>
            <a:normAutofit fontScale="92500"/>
          </a:bodyPr>
          <a:lstStyle/>
          <a:p>
            <a:r>
              <a:rPr lang="en-US" dirty="0"/>
              <a:t>Adopt ordinances or regulations providing informal bidding procedures as required by the law. </a:t>
            </a:r>
          </a:p>
        </p:txBody>
      </p:sp>
      <p:sp>
        <p:nvSpPr>
          <p:cNvPr id="9" name="Text Placeholder 8">
            <a:extLst>
              <a:ext uri="{FF2B5EF4-FFF2-40B4-BE49-F238E27FC236}">
                <a16:creationId xmlns:a16="http://schemas.microsoft.com/office/drawing/2014/main" id="{8F2359DC-0113-BC11-EE43-687A740103E7}"/>
              </a:ext>
            </a:extLst>
          </p:cNvPr>
          <p:cNvSpPr>
            <a:spLocks noGrp="1"/>
          </p:cNvSpPr>
          <p:nvPr>
            <p:ph type="body" sz="quarter" idx="18"/>
          </p:nvPr>
        </p:nvSpPr>
        <p:spPr>
          <a:xfrm>
            <a:off x="8887883" y="3857224"/>
            <a:ext cx="2084917" cy="1705376"/>
          </a:xfrm>
        </p:spPr>
        <p:txBody>
          <a:bodyPr/>
          <a:lstStyle/>
          <a:p>
            <a:r>
              <a:rPr lang="en-US" dirty="0"/>
              <a:t>Notify the State Controller of the election. </a:t>
            </a:r>
          </a:p>
        </p:txBody>
      </p:sp>
      <p:pic>
        <p:nvPicPr>
          <p:cNvPr id="17" name="Picture 16">
            <a:extLst>
              <a:ext uri="{FF2B5EF4-FFF2-40B4-BE49-F238E27FC236}">
                <a16:creationId xmlns:a16="http://schemas.microsoft.com/office/drawing/2014/main" id="{48527FB7-5D7E-E9C8-1CD2-70579E88F305}"/>
              </a:ext>
            </a:extLst>
          </p:cNvPr>
          <p:cNvPicPr>
            <a:picLocks noChangeAspect="1"/>
          </p:cNvPicPr>
          <p:nvPr/>
        </p:nvPicPr>
        <p:blipFill>
          <a:blip r:embed="rId2"/>
          <a:stretch>
            <a:fillRect/>
          </a:stretch>
        </p:blipFill>
        <p:spPr>
          <a:xfrm>
            <a:off x="990600" y="3000776"/>
            <a:ext cx="8016935" cy="438950"/>
          </a:xfrm>
          <a:prstGeom prst="rect">
            <a:avLst/>
          </a:prstGeom>
        </p:spPr>
      </p:pic>
    </p:spTree>
    <p:extLst>
      <p:ext uri="{BB962C8B-B14F-4D97-AF65-F5344CB8AC3E}">
        <p14:creationId xmlns:p14="http://schemas.microsoft.com/office/powerpoint/2010/main" val="1896745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6007-4803-9A5B-10D7-F8702E92EE76}"/>
              </a:ext>
            </a:extLst>
          </p:cNvPr>
          <p:cNvSpPr>
            <a:spLocks noGrp="1"/>
          </p:cNvSpPr>
          <p:nvPr>
            <p:ph type="title"/>
          </p:nvPr>
        </p:nvSpPr>
        <p:spPr/>
        <p:txBody>
          <a:bodyPr/>
          <a:lstStyle/>
          <a:p>
            <a:r>
              <a:rPr lang="en-US" dirty="0"/>
              <a:t>Maintaining compliance</a:t>
            </a:r>
          </a:p>
        </p:txBody>
      </p:sp>
      <p:sp>
        <p:nvSpPr>
          <p:cNvPr id="3" name="Content Placeholder 2">
            <a:extLst>
              <a:ext uri="{FF2B5EF4-FFF2-40B4-BE49-F238E27FC236}">
                <a16:creationId xmlns:a16="http://schemas.microsoft.com/office/drawing/2014/main" id="{F26D6411-71F0-1B48-1F55-3F671FD03D2B}"/>
              </a:ext>
            </a:extLst>
          </p:cNvPr>
          <p:cNvSpPr>
            <a:spLocks noGrp="1"/>
          </p:cNvSpPr>
          <p:nvPr>
            <p:ph idx="1"/>
          </p:nvPr>
        </p:nvSpPr>
        <p:spPr>
          <a:xfrm>
            <a:off x="609598" y="2133598"/>
            <a:ext cx="5029200" cy="3200402"/>
          </a:xfrm>
        </p:spPr>
        <p:txBody>
          <a:bodyPr>
            <a:normAutofit/>
          </a:bodyPr>
          <a:lstStyle/>
          <a:p>
            <a:r>
              <a:rPr lang="en-US" sz="1800" dirty="0"/>
              <a:t>The public agency may elect to mail, fax, or email a notice inviting informal bids to all construction trade journals specified in section 22036. </a:t>
            </a:r>
          </a:p>
          <a:p>
            <a:r>
              <a:rPr lang="en-US" sz="1800" dirty="0"/>
              <a:t>The district would need to advertise every project in the local trade journals and building exchanges listed in the CUPCCAA manual for your county.</a:t>
            </a:r>
          </a:p>
        </p:txBody>
      </p:sp>
      <p:sp>
        <p:nvSpPr>
          <p:cNvPr id="4" name="Slide Number Placeholder 3">
            <a:extLst>
              <a:ext uri="{FF2B5EF4-FFF2-40B4-BE49-F238E27FC236}">
                <a16:creationId xmlns:a16="http://schemas.microsoft.com/office/drawing/2014/main" id="{5FCD9E53-0B07-6D85-E032-48B650512D76}"/>
              </a:ext>
            </a:extLst>
          </p:cNvPr>
          <p:cNvSpPr>
            <a:spLocks noGrp="1"/>
          </p:cNvSpPr>
          <p:nvPr>
            <p:ph type="sldNum" sz="quarter" idx="12"/>
          </p:nvPr>
        </p:nvSpPr>
        <p:spPr/>
        <p:txBody>
          <a:bodyPr/>
          <a:lstStyle/>
          <a:p>
            <a:fld id="{0B0312C9-9265-408B-B3FF-FD11D50778DB}" type="slidenum">
              <a:rPr lang="en-US" smtClean="0"/>
              <a:pPr/>
              <a:t>6</a:t>
            </a:fld>
            <a:endParaRPr lang="en-US" dirty="0"/>
          </a:p>
        </p:txBody>
      </p:sp>
      <p:sp>
        <p:nvSpPr>
          <p:cNvPr id="5" name="Content Placeholder 4">
            <a:extLst>
              <a:ext uri="{FF2B5EF4-FFF2-40B4-BE49-F238E27FC236}">
                <a16:creationId xmlns:a16="http://schemas.microsoft.com/office/drawing/2014/main" id="{F699B7E5-1C9E-C17E-FBE4-A8ABB1AF5997}"/>
              </a:ext>
            </a:extLst>
          </p:cNvPr>
          <p:cNvSpPr>
            <a:spLocks noGrp="1"/>
          </p:cNvSpPr>
          <p:nvPr>
            <p:ph idx="14"/>
          </p:nvPr>
        </p:nvSpPr>
        <p:spPr>
          <a:solidFill>
            <a:srgbClr val="05054F"/>
          </a:solidFill>
        </p:spPr>
        <p:txBody>
          <a:bodyPr/>
          <a:lstStyle/>
          <a:p>
            <a:pPr marL="0" indent="0">
              <a:buNone/>
            </a:pPr>
            <a:r>
              <a:rPr lang="en-US" dirty="0">
                <a:solidFill>
                  <a:schemeClr val="bg1"/>
                </a:solidFill>
              </a:rPr>
              <a:t>Advertise in Trade Journals</a:t>
            </a:r>
          </a:p>
        </p:txBody>
      </p:sp>
      <p:sp>
        <p:nvSpPr>
          <p:cNvPr id="6" name="Content Placeholder 5">
            <a:extLst>
              <a:ext uri="{FF2B5EF4-FFF2-40B4-BE49-F238E27FC236}">
                <a16:creationId xmlns:a16="http://schemas.microsoft.com/office/drawing/2014/main" id="{C8A4F32D-9575-B0ED-AEDB-BAFAE8C110FE}"/>
              </a:ext>
            </a:extLst>
          </p:cNvPr>
          <p:cNvSpPr>
            <a:spLocks noGrp="1"/>
          </p:cNvSpPr>
          <p:nvPr>
            <p:ph idx="15"/>
          </p:nvPr>
        </p:nvSpPr>
        <p:spPr>
          <a:xfrm>
            <a:off x="6553202" y="2057399"/>
            <a:ext cx="5029200" cy="4291983"/>
          </a:xfrm>
        </p:spPr>
        <p:txBody>
          <a:bodyPr>
            <a:normAutofit/>
          </a:bodyPr>
          <a:lstStyle/>
          <a:p>
            <a:r>
              <a:rPr lang="en-US" sz="1800" dirty="0"/>
              <a:t>The name and address to which a Notice to Contractors or Proposal should be mailed, faxed, or emailed</a:t>
            </a:r>
          </a:p>
          <a:p>
            <a:r>
              <a:rPr lang="en-US" sz="1800" dirty="0"/>
              <a:t>A phone number at which the contractor may be reached</a:t>
            </a:r>
          </a:p>
          <a:p>
            <a:r>
              <a:rPr lang="en-US" sz="1800" dirty="0"/>
              <a:t>Contractors license classifications</a:t>
            </a:r>
          </a:p>
          <a:p>
            <a:r>
              <a:rPr lang="en-US" sz="1800" dirty="0"/>
              <a:t>Contractors license number</a:t>
            </a:r>
          </a:p>
          <a:p>
            <a:r>
              <a:rPr lang="en-US" sz="1800" dirty="0"/>
              <a:t>Not in the manual but asking for DIR number and expiration is highly recommended</a:t>
            </a:r>
          </a:p>
          <a:p>
            <a:r>
              <a:rPr lang="en-US" sz="1800" dirty="0"/>
              <a:t>District is required to do an annual advertisement in two local trade journals and the two building exchanges inviting contractors to get on your CUPCCAA list</a:t>
            </a:r>
          </a:p>
        </p:txBody>
      </p:sp>
      <p:sp>
        <p:nvSpPr>
          <p:cNvPr id="7" name="Content Placeholder 6">
            <a:extLst>
              <a:ext uri="{FF2B5EF4-FFF2-40B4-BE49-F238E27FC236}">
                <a16:creationId xmlns:a16="http://schemas.microsoft.com/office/drawing/2014/main" id="{F6D43A06-3D38-1470-C7C8-2A5EAE105C86}"/>
              </a:ext>
            </a:extLst>
          </p:cNvPr>
          <p:cNvSpPr>
            <a:spLocks noGrp="1"/>
          </p:cNvSpPr>
          <p:nvPr>
            <p:ph idx="16"/>
          </p:nvPr>
        </p:nvSpPr>
        <p:spPr>
          <a:solidFill>
            <a:srgbClr val="05054F"/>
          </a:solidFill>
        </p:spPr>
        <p:txBody>
          <a:bodyPr/>
          <a:lstStyle/>
          <a:p>
            <a:pPr marL="0" indent="0">
              <a:buNone/>
            </a:pPr>
            <a:r>
              <a:rPr lang="en-US" dirty="0">
                <a:solidFill>
                  <a:schemeClr val="bg1"/>
                </a:solidFill>
              </a:rPr>
              <a:t>Maintain a Contractors List</a:t>
            </a:r>
          </a:p>
        </p:txBody>
      </p:sp>
    </p:spTree>
    <p:extLst>
      <p:ext uri="{BB962C8B-B14F-4D97-AF65-F5344CB8AC3E}">
        <p14:creationId xmlns:p14="http://schemas.microsoft.com/office/powerpoint/2010/main" val="179262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eople discussing diagrams in office setting">
            <a:extLst>
              <a:ext uri="{FF2B5EF4-FFF2-40B4-BE49-F238E27FC236}">
                <a16:creationId xmlns:a16="http://schemas.microsoft.com/office/drawing/2014/main" id="{7FEFE031-B412-68F7-9DCD-FCAE38EAFF5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6400" y="1090191"/>
            <a:ext cx="6096000" cy="4068017"/>
          </a:xfrm>
        </p:spPr>
      </p:pic>
      <p:sp>
        <p:nvSpPr>
          <p:cNvPr id="4" name="Text Placeholder 3">
            <a:extLst>
              <a:ext uri="{FF2B5EF4-FFF2-40B4-BE49-F238E27FC236}">
                <a16:creationId xmlns:a16="http://schemas.microsoft.com/office/drawing/2014/main" id="{EE16AC86-185A-4CF1-63AE-3AFFA9ACBF6A}"/>
              </a:ext>
            </a:extLst>
          </p:cNvPr>
          <p:cNvSpPr>
            <a:spLocks noGrp="1"/>
          </p:cNvSpPr>
          <p:nvPr>
            <p:ph type="body" sz="half" idx="2"/>
          </p:nvPr>
        </p:nvSpPr>
        <p:spPr>
          <a:xfrm>
            <a:off x="528320" y="2743200"/>
            <a:ext cx="4011084" cy="2209802"/>
          </a:xfrm>
        </p:spPr>
        <p:txBody>
          <a:bodyPr>
            <a:normAutofit/>
          </a:bodyPr>
          <a:lstStyle/>
          <a:p>
            <a:pPr marL="285750" indent="-285750">
              <a:buFont typeface="Arial" panose="020B0604020202020204" pitchFamily="34" charset="0"/>
              <a:buChar char="•"/>
            </a:pPr>
            <a:r>
              <a:rPr lang="en-US" sz="2000" dirty="0"/>
              <a:t>Significantly reduces the bidding timeline</a:t>
            </a:r>
          </a:p>
          <a:p>
            <a:pPr marL="285750" indent="-285750">
              <a:buFont typeface="Arial" panose="020B0604020202020204" pitchFamily="34" charset="0"/>
              <a:buChar char="•"/>
            </a:pPr>
            <a:r>
              <a:rPr lang="en-US" sz="2000" dirty="0"/>
              <a:t>Saves staff time </a:t>
            </a:r>
          </a:p>
          <a:p>
            <a:pPr marL="285750" indent="-285750">
              <a:buFont typeface="Arial" panose="020B0604020202020204" pitchFamily="34" charset="0"/>
              <a:buChar char="•"/>
            </a:pPr>
            <a:r>
              <a:rPr lang="en-US" sz="2000" dirty="0"/>
              <a:t>Creates a more competitive bidding environment</a:t>
            </a:r>
          </a:p>
          <a:p>
            <a:pPr marL="285750" indent="-285750">
              <a:buFont typeface="Arial" panose="020B0604020202020204" pitchFamily="34" charset="0"/>
              <a:buChar char="•"/>
            </a:pPr>
            <a:r>
              <a:rPr lang="en-US" sz="2000" dirty="0"/>
              <a:t>Reduces advertising costs</a:t>
            </a:r>
          </a:p>
        </p:txBody>
      </p:sp>
      <p:sp>
        <p:nvSpPr>
          <p:cNvPr id="5" name="Slide Number Placeholder 4">
            <a:extLst>
              <a:ext uri="{FF2B5EF4-FFF2-40B4-BE49-F238E27FC236}">
                <a16:creationId xmlns:a16="http://schemas.microsoft.com/office/drawing/2014/main" id="{80695849-B6E1-9D96-08E0-E8D2381C0A59}"/>
              </a:ext>
            </a:extLst>
          </p:cNvPr>
          <p:cNvSpPr>
            <a:spLocks noGrp="1"/>
          </p:cNvSpPr>
          <p:nvPr>
            <p:ph type="sldNum" sz="quarter" idx="12"/>
          </p:nvPr>
        </p:nvSpPr>
        <p:spPr/>
        <p:txBody>
          <a:bodyPr/>
          <a:lstStyle/>
          <a:p>
            <a:fld id="{0B0312C9-9265-408B-B3FF-FD11D50778DB}" type="slidenum">
              <a:rPr lang="en-US" smtClean="0"/>
              <a:pPr/>
              <a:t>7</a:t>
            </a:fld>
            <a:endParaRPr lang="en-US" dirty="0"/>
          </a:p>
        </p:txBody>
      </p:sp>
      <p:sp>
        <p:nvSpPr>
          <p:cNvPr id="6" name="Text Placeholder 5">
            <a:extLst>
              <a:ext uri="{FF2B5EF4-FFF2-40B4-BE49-F238E27FC236}">
                <a16:creationId xmlns:a16="http://schemas.microsoft.com/office/drawing/2014/main" id="{FB057EB3-663F-4347-8C25-09A7BD02430F}"/>
              </a:ext>
            </a:extLst>
          </p:cNvPr>
          <p:cNvSpPr>
            <a:spLocks noGrp="1"/>
          </p:cNvSpPr>
          <p:nvPr>
            <p:ph type="body" sz="quarter" idx="13"/>
          </p:nvPr>
        </p:nvSpPr>
        <p:spPr/>
        <p:txBody>
          <a:bodyPr/>
          <a:lstStyle/>
          <a:p>
            <a:r>
              <a:rPr lang="en-US" dirty="0"/>
              <a:t>How Does CUPCCAA Help My Team</a:t>
            </a:r>
          </a:p>
        </p:txBody>
      </p:sp>
    </p:spTree>
    <p:extLst>
      <p:ext uri="{BB962C8B-B14F-4D97-AF65-F5344CB8AC3E}">
        <p14:creationId xmlns:p14="http://schemas.microsoft.com/office/powerpoint/2010/main" val="2173251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D9D403-13DA-4A41-5AAC-232E025C911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707"/>
                    </a14:imgEffect>
                    <a14:imgEffect>
                      <a14:saturation sat="0"/>
                    </a14:imgEffect>
                  </a14:imgLayer>
                </a14:imgProps>
              </a:ext>
            </a:extLst>
          </a:blip>
          <a:srcRect l="13012" r="16399"/>
          <a:stretch/>
        </p:blipFill>
        <p:spPr>
          <a:xfrm>
            <a:off x="6172200" y="0"/>
            <a:ext cx="7344458" cy="6858000"/>
          </a:xfrm>
          <a:prstGeom prst="rect">
            <a:avLst/>
          </a:prstGeom>
        </p:spPr>
      </p:pic>
      <p:sp>
        <p:nvSpPr>
          <p:cNvPr id="2" name="Slide Number Placeholder 1">
            <a:extLst>
              <a:ext uri="{FF2B5EF4-FFF2-40B4-BE49-F238E27FC236}">
                <a16:creationId xmlns:a16="http://schemas.microsoft.com/office/drawing/2014/main" id="{630BAE9B-B3A1-E0BE-4F49-2054A6581CCB}"/>
              </a:ext>
            </a:extLst>
          </p:cNvPr>
          <p:cNvSpPr>
            <a:spLocks noGrp="1"/>
          </p:cNvSpPr>
          <p:nvPr>
            <p:ph type="sldNum" sz="quarter" idx="10"/>
          </p:nvPr>
        </p:nvSpPr>
        <p:spPr/>
        <p:txBody>
          <a:bodyPr/>
          <a:lstStyle/>
          <a:p>
            <a:fld id="{0B0312C9-9265-408B-B3FF-FD11D50778DB}" type="slidenum">
              <a:rPr lang="en-US" smtClean="0"/>
              <a:pPr/>
              <a:t>8</a:t>
            </a:fld>
            <a:endParaRPr lang="en-US" dirty="0"/>
          </a:p>
        </p:txBody>
      </p:sp>
      <p:sp>
        <p:nvSpPr>
          <p:cNvPr id="5" name="Text Placeholder 4">
            <a:extLst>
              <a:ext uri="{FF2B5EF4-FFF2-40B4-BE49-F238E27FC236}">
                <a16:creationId xmlns:a16="http://schemas.microsoft.com/office/drawing/2014/main" id="{E68F203B-7BAB-111C-8679-A8FB6E73E18C}"/>
              </a:ext>
            </a:extLst>
          </p:cNvPr>
          <p:cNvSpPr>
            <a:spLocks noGrp="1"/>
          </p:cNvSpPr>
          <p:nvPr>
            <p:ph type="body" sz="quarter" idx="12"/>
          </p:nvPr>
        </p:nvSpPr>
        <p:spPr/>
        <p:txBody>
          <a:bodyPr/>
          <a:lstStyle/>
          <a:p>
            <a:r>
              <a:rPr lang="en-US" dirty="0"/>
              <a:t>AB 1565 extended indefinitely by AB 2031</a:t>
            </a:r>
          </a:p>
        </p:txBody>
      </p:sp>
      <p:pic>
        <p:nvPicPr>
          <p:cNvPr id="11" name="Picture 10">
            <a:extLst>
              <a:ext uri="{FF2B5EF4-FFF2-40B4-BE49-F238E27FC236}">
                <a16:creationId xmlns:a16="http://schemas.microsoft.com/office/drawing/2014/main" id="{7CE781E8-8147-D7C9-6CE2-2947740EDD41}"/>
              </a:ext>
            </a:extLst>
          </p:cNvPr>
          <p:cNvPicPr>
            <a:picLocks noChangeAspect="1"/>
          </p:cNvPicPr>
          <p:nvPr/>
        </p:nvPicPr>
        <p:blipFill>
          <a:blip r:embed="rId4"/>
          <a:stretch>
            <a:fillRect/>
          </a:stretch>
        </p:blipFill>
        <p:spPr>
          <a:xfrm>
            <a:off x="0" y="1846951"/>
            <a:ext cx="7645047" cy="3164098"/>
          </a:xfrm>
          <a:prstGeom prst="rect">
            <a:avLst/>
          </a:prstGeom>
        </p:spPr>
      </p:pic>
      <p:sp>
        <p:nvSpPr>
          <p:cNvPr id="4" name="Title 3">
            <a:extLst>
              <a:ext uri="{FF2B5EF4-FFF2-40B4-BE49-F238E27FC236}">
                <a16:creationId xmlns:a16="http://schemas.microsoft.com/office/drawing/2014/main" id="{4C103878-7827-51C0-803F-A54259D71756}"/>
              </a:ext>
            </a:extLst>
          </p:cNvPr>
          <p:cNvSpPr>
            <a:spLocks noGrp="1"/>
          </p:cNvSpPr>
          <p:nvPr>
            <p:ph type="title"/>
          </p:nvPr>
        </p:nvSpPr>
        <p:spPr>
          <a:xfrm>
            <a:off x="647700" y="2400300"/>
            <a:ext cx="5562600" cy="2057400"/>
          </a:xfrm>
        </p:spPr>
        <p:txBody>
          <a:bodyPr/>
          <a:lstStyle/>
          <a:p>
            <a:r>
              <a:rPr lang="en-US" dirty="0"/>
              <a:t>Contractor prequalification</a:t>
            </a:r>
          </a:p>
        </p:txBody>
      </p:sp>
    </p:spTree>
    <p:extLst>
      <p:ext uri="{BB962C8B-B14F-4D97-AF65-F5344CB8AC3E}">
        <p14:creationId xmlns:p14="http://schemas.microsoft.com/office/powerpoint/2010/main" val="1169673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1011A1-9694-BBCF-8BB1-E5DBEADED33B}"/>
              </a:ext>
            </a:extLst>
          </p:cNvPr>
          <p:cNvSpPr>
            <a:spLocks noGrp="1"/>
          </p:cNvSpPr>
          <p:nvPr>
            <p:ph type="sldNum" sz="quarter" idx="12"/>
          </p:nvPr>
        </p:nvSpPr>
        <p:spPr/>
        <p:txBody>
          <a:bodyPr/>
          <a:lstStyle/>
          <a:p>
            <a:fld id="{0B0312C9-9265-408B-B3FF-FD11D50778DB}" type="slidenum">
              <a:rPr lang="en-US" smtClean="0"/>
              <a:pPr/>
              <a:t>9</a:t>
            </a:fld>
            <a:endParaRPr lang="en-US" dirty="0"/>
          </a:p>
        </p:txBody>
      </p:sp>
      <p:sp>
        <p:nvSpPr>
          <p:cNvPr id="3" name="Title 2">
            <a:extLst>
              <a:ext uri="{FF2B5EF4-FFF2-40B4-BE49-F238E27FC236}">
                <a16:creationId xmlns:a16="http://schemas.microsoft.com/office/drawing/2014/main" id="{74A742CF-77D7-4FF9-B961-4F0E3ADE5488}"/>
              </a:ext>
            </a:extLst>
          </p:cNvPr>
          <p:cNvSpPr>
            <a:spLocks noGrp="1"/>
          </p:cNvSpPr>
          <p:nvPr>
            <p:ph type="title"/>
          </p:nvPr>
        </p:nvSpPr>
        <p:spPr/>
        <p:txBody>
          <a:bodyPr/>
          <a:lstStyle/>
          <a:p>
            <a:r>
              <a:rPr lang="en-US" dirty="0"/>
              <a:t>Becoming compliant</a:t>
            </a:r>
          </a:p>
        </p:txBody>
      </p:sp>
      <p:sp>
        <p:nvSpPr>
          <p:cNvPr id="4" name="Text Placeholder 3">
            <a:extLst>
              <a:ext uri="{FF2B5EF4-FFF2-40B4-BE49-F238E27FC236}">
                <a16:creationId xmlns:a16="http://schemas.microsoft.com/office/drawing/2014/main" id="{FF6625D1-F62E-93CA-C079-1E709F870993}"/>
              </a:ext>
            </a:extLst>
          </p:cNvPr>
          <p:cNvSpPr>
            <a:spLocks noGrp="1"/>
          </p:cNvSpPr>
          <p:nvPr>
            <p:ph type="body" sz="quarter" idx="13"/>
          </p:nvPr>
        </p:nvSpPr>
        <p:spPr>
          <a:xfrm>
            <a:off x="630767" y="1109553"/>
            <a:ext cx="9503833" cy="1066800"/>
          </a:xfrm>
        </p:spPr>
        <p:txBody>
          <a:bodyPr/>
          <a:lstStyle/>
          <a:p>
            <a:endParaRPr lang="en-US" dirty="0"/>
          </a:p>
          <a:p>
            <a:r>
              <a:rPr lang="en-US" dirty="0">
                <a:solidFill>
                  <a:schemeClr val="bg1"/>
                </a:solidFill>
              </a:rPr>
              <a:t>Mandatory for Lease-Lease Back projects or any project valued at $1 million or more and funded wholly or partly with State Facility Bond funds and with 2500 ADA or more</a:t>
            </a:r>
          </a:p>
        </p:txBody>
      </p:sp>
      <p:sp>
        <p:nvSpPr>
          <p:cNvPr id="5" name="Text Placeholder 4">
            <a:extLst>
              <a:ext uri="{FF2B5EF4-FFF2-40B4-BE49-F238E27FC236}">
                <a16:creationId xmlns:a16="http://schemas.microsoft.com/office/drawing/2014/main" id="{25D82EA4-047A-8E55-6B3A-34B8C32C9E5D}"/>
              </a:ext>
            </a:extLst>
          </p:cNvPr>
          <p:cNvSpPr>
            <a:spLocks noGrp="1"/>
          </p:cNvSpPr>
          <p:nvPr>
            <p:ph type="body" sz="quarter" idx="14"/>
          </p:nvPr>
        </p:nvSpPr>
        <p:spPr>
          <a:xfrm>
            <a:off x="1214582" y="3655066"/>
            <a:ext cx="2465917" cy="1705376"/>
          </a:xfrm>
        </p:spPr>
        <p:txBody>
          <a:bodyPr>
            <a:normAutofit lnSpcReduction="10000"/>
          </a:bodyPr>
          <a:lstStyle/>
          <a:p>
            <a:r>
              <a:rPr lang="en-US" dirty="0"/>
              <a:t>Pass a resolution adopting standardized prequalification process and scoring system modeled from the DIR</a:t>
            </a:r>
          </a:p>
        </p:txBody>
      </p:sp>
      <p:sp>
        <p:nvSpPr>
          <p:cNvPr id="7" name="Text Placeholder 6">
            <a:extLst>
              <a:ext uri="{FF2B5EF4-FFF2-40B4-BE49-F238E27FC236}">
                <a16:creationId xmlns:a16="http://schemas.microsoft.com/office/drawing/2014/main" id="{C0FD36A9-AAB9-4B10-5B1C-988D383C675B}"/>
              </a:ext>
            </a:extLst>
          </p:cNvPr>
          <p:cNvSpPr>
            <a:spLocks noGrp="1"/>
          </p:cNvSpPr>
          <p:nvPr>
            <p:ph type="body" sz="quarter" idx="16"/>
          </p:nvPr>
        </p:nvSpPr>
        <p:spPr>
          <a:xfrm>
            <a:off x="5154330" y="3618121"/>
            <a:ext cx="2084917" cy="1705376"/>
          </a:xfrm>
        </p:spPr>
        <p:txBody>
          <a:bodyPr>
            <a:noAutofit/>
          </a:bodyPr>
          <a:lstStyle/>
          <a:p>
            <a:r>
              <a:rPr lang="en-US" sz="1600" dirty="0"/>
              <a:t>The standardized questionnaire and financial statement shall cover, at a minimum, the issues covered by the DIR model</a:t>
            </a:r>
          </a:p>
        </p:txBody>
      </p:sp>
      <p:sp>
        <p:nvSpPr>
          <p:cNvPr id="12" name="Text Placeholder 11">
            <a:extLst>
              <a:ext uri="{FF2B5EF4-FFF2-40B4-BE49-F238E27FC236}">
                <a16:creationId xmlns:a16="http://schemas.microsoft.com/office/drawing/2014/main" id="{01C41408-B642-A161-3DB1-EF02C0718093}"/>
              </a:ext>
            </a:extLst>
          </p:cNvPr>
          <p:cNvSpPr>
            <a:spLocks noGrp="1"/>
          </p:cNvSpPr>
          <p:nvPr>
            <p:ph type="body" sz="quarter" idx="18"/>
          </p:nvPr>
        </p:nvSpPr>
        <p:spPr>
          <a:xfrm>
            <a:off x="8689302" y="3733800"/>
            <a:ext cx="2465916" cy="1705376"/>
          </a:xfrm>
        </p:spPr>
        <p:txBody>
          <a:bodyPr>
            <a:normAutofit/>
          </a:bodyPr>
          <a:lstStyle/>
          <a:p>
            <a:r>
              <a:rPr lang="en-US" dirty="0"/>
              <a:t>Adoption of a formal appeals procedure for contractors that are disqualified </a:t>
            </a:r>
          </a:p>
        </p:txBody>
      </p:sp>
      <p:pic>
        <p:nvPicPr>
          <p:cNvPr id="13" name="Picture 12">
            <a:extLst>
              <a:ext uri="{FF2B5EF4-FFF2-40B4-BE49-F238E27FC236}">
                <a16:creationId xmlns:a16="http://schemas.microsoft.com/office/drawing/2014/main" id="{149936EB-E209-BE27-2DF6-23AEDD36A4F5}"/>
              </a:ext>
            </a:extLst>
          </p:cNvPr>
          <p:cNvPicPr>
            <a:picLocks noChangeAspect="1"/>
          </p:cNvPicPr>
          <p:nvPr/>
        </p:nvPicPr>
        <p:blipFill>
          <a:blip r:embed="rId2"/>
          <a:stretch>
            <a:fillRect/>
          </a:stretch>
        </p:blipFill>
        <p:spPr>
          <a:xfrm>
            <a:off x="990600" y="2976195"/>
            <a:ext cx="8016935" cy="438950"/>
          </a:xfrm>
          <a:prstGeom prst="rect">
            <a:avLst/>
          </a:prstGeom>
        </p:spPr>
      </p:pic>
    </p:spTree>
    <p:extLst>
      <p:ext uri="{BB962C8B-B14F-4D97-AF65-F5344CB8AC3E}">
        <p14:creationId xmlns:p14="http://schemas.microsoft.com/office/powerpoint/2010/main" val="3265820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NEXTUNIQUEID" val="10009"/>
  <p:tag name="MMPROD_UIDATA" val="&lt;database version=&quot;11.0&quot;&gt;&lt;object type=&quot;1&quot; unique_id=&quot;10001&quot;&gt;&lt;object type=&quot;2&quot; unique_id=&quot;10002&quot;&gt;&lt;object type=&quot;3&quot; unique_id=&quot;10920&quot;&gt;&lt;property id=&quot;20148&quot; value=&quot;5&quot;/&gt;&lt;property id=&quot;20300&quot; value=&quot;Slide 2 - &amp;quot;Section BREAK title here&amp;quot;&quot;/&gt;&lt;property id=&quot;20307&quot; value=&quot;362&quot;/&gt;&lt;/object&gt;&lt;object type=&quot;3&quot; unique_id=&quot;10921&quot;&gt;&lt;property id=&quot;20148&quot; value=&quot;5&quot;/&gt;&lt;property id=&quot;20300&quot; value=&quot;Slide 3 - &amp;quot;Title of section&amp;quot;&quot;/&gt;&lt;property id=&quot;20307&quot; value=&quot;364&quot;/&gt;&lt;/object&gt;&lt;object type=&quot;3&quot; unique_id=&quot;10923&quot;&gt;&lt;property id=&quot;20148&quot; value=&quot;5&quot;/&gt;&lt;property id=&quot;20300&quot; value=&quot;Slide 4 - &amp;quot;Title of section&amp;quot;&quot;/&gt;&lt;property id=&quot;20307&quot; value=&quot;367&quot;/&gt;&lt;/object&gt;&lt;object type=&quot;3&quot; unique_id=&quot;10924&quot;&gt;&lt;property id=&quot;20148&quot; value=&quot;5&quot;/&gt;&lt;property id=&quot;20300&quot; value=&quot;Slide 5 - &amp;quot;Title&amp;quot;&quot;/&gt;&lt;property id=&quot;20307&quot; value=&quot;368&quot;/&gt;&lt;/object&gt;&lt;object type=&quot;3&quot; unique_id=&quot;11674&quot;&gt;&lt;property id=&quot;20148&quot; value=&quot;5&quot;/&gt;&lt;property id=&quot;20300&quot; value=&quot;Slide 1&quot;/&gt;&lt;property id=&quot;20307&quot; value=&quot;388&quot;/&gt;&lt;/object&gt;&lt;object type=&quot;3&quot; unique_id=&quot;11675&quot;&gt;&lt;property id=&quot;20148&quot; value=&quot;5&quot;/&gt;&lt;property id=&quot;20300&quot; value=&quot;Slide 6&quot;/&gt;&lt;property id=&quot;20307&quot; value=&quot;389&quot;/&gt;&lt;/object&gt;&lt;/object&gt;&lt;object type=&quot;8&quot; unique_id=&quot;10054&quot;&gt;&lt;/object&gt;&lt;/object&gt;&lt;/database&gt;"/>
</p:tagLst>
</file>

<file path=ppt/theme/theme1.xml><?xml version="1.0" encoding="utf-8"?>
<a:theme xmlns:a="http://schemas.openxmlformats.org/drawingml/2006/main" name="Office Theme">
  <a:themeElements>
    <a:clrScheme name="QB 2023">
      <a:dk1>
        <a:sysClr val="windowText" lastClr="000000"/>
      </a:dk1>
      <a:lt1>
        <a:sysClr val="window" lastClr="FFFFFF"/>
      </a:lt1>
      <a:dk2>
        <a:srgbClr val="05054F"/>
      </a:dk2>
      <a:lt2>
        <a:srgbClr val="CCCCCC"/>
      </a:lt2>
      <a:accent1>
        <a:srgbClr val="05054F"/>
      </a:accent1>
      <a:accent2>
        <a:srgbClr val="535353"/>
      </a:accent2>
      <a:accent3>
        <a:srgbClr val="96E5D2"/>
      </a:accent3>
      <a:accent4>
        <a:srgbClr val="696995"/>
      </a:accent4>
      <a:accent5>
        <a:srgbClr val="4BACC6"/>
      </a:accent5>
      <a:accent6>
        <a:srgbClr val="14F24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2b184f1-55aa-4134-98fd-d3e2b9d1af4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A0E0BB8B51624E9F1CB83A1771D53A" ma:contentTypeVersion="17" ma:contentTypeDescription="Create a new document." ma:contentTypeScope="" ma:versionID="d1c15b16f3769f04d26c14e5861fc5f7">
  <xsd:schema xmlns:xsd="http://www.w3.org/2001/XMLSchema" xmlns:xs="http://www.w3.org/2001/XMLSchema" xmlns:p="http://schemas.microsoft.com/office/2006/metadata/properties" xmlns:ns3="a2b184f1-55aa-4134-98fd-d3e2b9d1af47" xmlns:ns4="5bdf0cb9-e99e-47b7-9100-5d7fb9f9e2c7" targetNamespace="http://schemas.microsoft.com/office/2006/metadata/properties" ma:root="true" ma:fieldsID="427377a1e84ba6202cda659d89929ca9" ns3:_="" ns4:_="">
    <xsd:import namespace="a2b184f1-55aa-4134-98fd-d3e2b9d1af47"/>
    <xsd:import namespace="5bdf0cb9-e99e-47b7-9100-5d7fb9f9e2c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b184f1-55aa-4134-98fd-d3e2b9d1af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df0cb9-e99e-47b7-9100-5d7fb9f9e2c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ACA69C-526B-4CCC-A8A6-565DCFBD656D}">
  <ds:schemaRefs>
    <ds:schemaRef ds:uri="http://schemas.microsoft.com/office/2006/documentManagement/types"/>
    <ds:schemaRef ds:uri="a2b184f1-55aa-4134-98fd-d3e2b9d1af47"/>
    <ds:schemaRef ds:uri="http://www.w3.org/XML/1998/namespace"/>
    <ds:schemaRef ds:uri="http://schemas.openxmlformats.org/package/2006/metadata/core-properties"/>
    <ds:schemaRef ds:uri="5bdf0cb9-e99e-47b7-9100-5d7fb9f9e2c7"/>
    <ds:schemaRef ds:uri="http://purl.org/dc/dcmitype/"/>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8BED84B-B090-4CD1-99A0-84EF0E734F46}">
  <ds:schemaRefs>
    <ds:schemaRef ds:uri="http://schemas.microsoft.com/sharepoint/v3/contenttype/forms"/>
  </ds:schemaRefs>
</ds:datastoreItem>
</file>

<file path=customXml/itemProps3.xml><?xml version="1.0" encoding="utf-8"?>
<ds:datastoreItem xmlns:ds="http://schemas.openxmlformats.org/officeDocument/2006/customXml" ds:itemID="{705B9C8F-7F0F-4454-B1E8-ABFBC95844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b184f1-55aa-4134-98fd-d3e2b9d1af47"/>
    <ds:schemaRef ds:uri="5bdf0cb9-e99e-47b7-9100-5d7fb9f9e2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Prequal ratings and appeals (ces 6)</Template>
  <TotalTime>25068</TotalTime>
  <Words>1249</Words>
  <Application>Microsoft Office PowerPoint</Application>
  <PresentationFormat>Widescreen</PresentationFormat>
  <Paragraphs>142</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CUPCCAA, Prequal and Impacts of Online Bidding in Facilities </vt:lpstr>
      <vt:lpstr>CUPCCAA  (California Uniform Public Construction Cost Accounting Act)</vt:lpstr>
      <vt:lpstr>What is Changing in CUPCCAA</vt:lpstr>
      <vt:lpstr>Language Additions </vt:lpstr>
      <vt:lpstr>How to become a CUPCCAA district</vt:lpstr>
      <vt:lpstr>Maintaining compliance</vt:lpstr>
      <vt:lpstr>PowerPoint Presentation</vt:lpstr>
      <vt:lpstr>Contractor prequalification</vt:lpstr>
      <vt:lpstr>Becoming compliant</vt:lpstr>
      <vt:lpstr>PowerPoint Presentation</vt:lpstr>
      <vt:lpstr>Online Bidding in School Facilities</vt:lpstr>
      <vt:lpstr>PowerPoint Presentation</vt:lpstr>
      <vt:lpstr>PowerPoint Presentation</vt:lpstr>
      <vt:lpstr>Electronic Bid Submissions </vt:lpstr>
      <vt:lpstr>Virtual Bid Openings  </vt:lpstr>
      <vt:lpstr>Advantages and Considerations  </vt:lpstr>
      <vt:lpstr>Advantages and Considerations  </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Downing</dc:creator>
  <cp:lastModifiedBy>Jon Patterson</cp:lastModifiedBy>
  <cp:revision>255</cp:revision>
  <cp:lastPrinted>2020-06-12T17:14:54Z</cp:lastPrinted>
  <dcterms:created xsi:type="dcterms:W3CDTF">2018-03-05T23:48:31Z</dcterms:created>
  <dcterms:modified xsi:type="dcterms:W3CDTF">2024-12-04T01:27:38Z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0x010100E4A0E0BB8B51624E9F1CB83A1771D53A</vt:lpwstr>
  </property>
</Properties>
</file>